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mpg" ContentType="video/mpe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gif" ContentType="image/gif"/>
  <Default Extension="mp4" ContentType="video/unknown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5.JPG" ContentType="image/jpeg"/>
  <Override PartName="/ppt/notesSlides/notesSlide10.xml" ContentType="application/vnd.openxmlformats-officedocument.presentationml.notesSlide+xml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64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56" r:id="rId12"/>
    <p:sldId id="257" r:id="rId13"/>
    <p:sldId id="258" r:id="rId14"/>
    <p:sldId id="266" r:id="rId15"/>
    <p:sldId id="268" r:id="rId16"/>
    <p:sldId id="267" r:id="rId17"/>
    <p:sldId id="269" r:id="rId18"/>
    <p:sldId id="260" r:id="rId19"/>
    <p:sldId id="259" r:id="rId20"/>
    <p:sldId id="278" r:id="rId21"/>
    <p:sldId id="261" r:id="rId22"/>
    <p:sldId id="262" r:id="rId23"/>
    <p:sldId id="26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94660"/>
  </p:normalViewPr>
  <p:slideViewPr>
    <p:cSldViewPr>
      <p:cViewPr>
        <p:scale>
          <a:sx n="80" d="100"/>
          <a:sy n="80" d="100"/>
        </p:scale>
        <p:origin x="-1380" y="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D1488-73AD-4CAE-BF4B-AAFC6BE02670}" type="datetimeFigureOut">
              <a:rPr lang="en-US" smtClean="0"/>
              <a:t>4/4/2014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D9741-DB56-4D20-A1CF-7CFDAD8055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5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http://deepseanews.com/wp-content/uploads/2013/05/shutterstock_58383586-Converted.jpg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9741-DB56-4D20-A1CF-7CFDAD8055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52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8EFD4-16BD-D241-AF2C-8877D96AD7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4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D4ECAB23-1EC8-4FA8-AE87-D10EFA1AF175}" type="slidenum">
              <a:rPr lang="en-US" altLang="en-US">
                <a:solidFill>
                  <a:prstClr val="black"/>
                </a:solidFill>
              </a:rPr>
              <a:pPr/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5B147BB7-DEEC-4245-9587-CAD7827D234F}" type="slidenum">
              <a:rPr lang="en-US" altLang="en-US">
                <a:solidFill>
                  <a:prstClr val="black"/>
                </a:solidFill>
              </a:rPr>
              <a:pPr/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280B94EF-F303-4C8E-94E7-7E9CC898D03B}" type="slidenum">
              <a:rPr lang="en-US" altLang="en-US">
                <a:solidFill>
                  <a:prstClr val="black"/>
                </a:solidFill>
              </a:rPr>
              <a:pPr/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7F9242DF-49C1-4D0C-A6BA-CA35D6E12DE2}" type="slidenum">
              <a:rPr lang="en-US" altLang="en-US">
                <a:solidFill>
                  <a:prstClr val="black"/>
                </a:solidFill>
              </a:rPr>
              <a:pPr/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63D23826-6937-4BFD-86C2-FC1A379794CB}" type="slidenum">
              <a:rPr lang="en-US" altLang="en-US">
                <a:solidFill>
                  <a:prstClr val="black"/>
                </a:solidFill>
              </a:rPr>
              <a:pPr/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B7B9F04C-212C-4321-B665-DC3C6D8E38B4}" type="slidenum">
              <a:rPr lang="en-US" altLang="en-US">
                <a:solidFill>
                  <a:prstClr val="black"/>
                </a:solidFill>
              </a:rPr>
              <a:pPr/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6AD8D6AD-EF36-418A-AA45-CA805D70CFC2}" type="slidenum">
              <a:rPr lang="en-US" altLang="en-US">
                <a:solidFill>
                  <a:prstClr val="black"/>
                </a:solidFill>
              </a:rPr>
              <a:pPr/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fld id="{40A0D168-64CF-436C-A813-E8DD2788C20A}" type="slidenum">
              <a:rPr lang="en-US" altLang="en-US">
                <a:solidFill>
                  <a:prstClr val="black"/>
                </a:solidFill>
              </a:rPr>
              <a:pPr/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BA59-8D80-43FA-9D2F-C2B38AF82B08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5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D6624-4AD3-4042-89F8-F781F6C6DB6C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76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A6906-C88F-4A3C-A48B-A87435BC8441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4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621DE-97CE-4564-8BF8-D14B33A01B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BDD11A-B8BE-4B23-A642-9494C577B23F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000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6FE65-4631-4655-AEF5-810F7EF9CA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24A91-E9BE-429C-94A5-E35581B80A8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408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7C1A9-5125-4B4D-876D-D9F1ADECFC1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8D677A-B637-49C8-B172-FB21CF7A3BCE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2901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7E130-3D63-4DF7-8FFD-5AC6E62DA7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CD6FE2-1300-4F79-BC9B-F2B11EF3074C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6378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F8823-A12E-425A-8D8E-C4957E7F82E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5414AF-75D3-4336-9897-474ECFBC47BE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52726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C85E21-6389-4D46-9BF5-582A6016206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1DF65-B185-45FF-972C-525E0F7A0EC0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3653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D2A5E-4A48-477A-B34E-17BC07685C6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D6B983-0AA8-4F56-A6EA-39A17CA2E8B2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577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2B8C9-8D87-464B-AB64-2BC3C75E20D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152916-032C-452E-BC57-A5D904580821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162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DD661-3C21-4756-87A7-A0E408A87988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89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D3563-52F4-49B1-B5A2-A84E2E10F34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DD13C0-4A04-4091-9D0E-66D1D7D6AF3F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5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04AF6-207C-4386-9370-8A283122F2C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F78A61-D811-403E-813C-58AF9836D6B5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6194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7D401-1F34-4D28-8EB1-9CD721CC55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2239B-C0AE-4ADF-859A-B52ED2C84973}" type="slidenum">
              <a:rPr lang="en-US" altLang="en-US"/>
              <a:pPr/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291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08A99-D2A2-4C5E-9B50-52275CEFE515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8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9DE34-EDA5-4859-B342-ACA13F05D061}" type="datetime1">
              <a:rPr lang="en-US" smtClean="0"/>
              <a:t>4/4/2014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56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013B-D7B3-4655-802B-3DB2F8085EC4}" type="datetime1">
              <a:rPr lang="en-US" smtClean="0"/>
              <a:t>4/4/2014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4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115E8-BEA3-44EF-A6F5-29AFC8A6BCE5}" type="datetime1">
              <a:rPr lang="en-US" smtClean="0"/>
              <a:t>4/4/2014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0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E9EA-001F-41DE-9046-5F95A1B37A15}" type="datetime1">
              <a:rPr lang="en-US" smtClean="0"/>
              <a:t>4/4/2014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0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19CD3-2CF7-47B9-8EA6-C778AFB69E9C}" type="datetime1">
              <a:rPr lang="en-US" smtClean="0"/>
              <a:t>4/4/2014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0A8F9-612B-44C9-A972-EA2ACAE42FE1}" type="datetime1">
              <a:rPr lang="en-US" smtClean="0"/>
              <a:t>4/4/2014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B45C2-A79C-4838-8274-FCF1EAC32977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5092C-A216-4923-BCCF-6B0C6FD126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5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Click to edit Master title style</a:t>
            </a:r>
            <a:endParaRPr lang="en-US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smtClean="0"/>
              <a:t>Click to edit Master text styles</a:t>
            </a:r>
          </a:p>
          <a:p>
            <a:pPr lvl="1"/>
            <a:r>
              <a:rPr lang="de-DE" altLang="en-US" smtClean="0"/>
              <a:t>Second level</a:t>
            </a:r>
          </a:p>
          <a:p>
            <a:pPr lvl="2"/>
            <a:r>
              <a:rPr lang="de-DE" altLang="en-US" smtClean="0"/>
              <a:t>Third level</a:t>
            </a:r>
          </a:p>
          <a:p>
            <a:pPr lvl="3"/>
            <a:r>
              <a:rPr lang="de-DE" altLang="en-US" smtClean="0"/>
              <a:t>Fourth level</a:t>
            </a:r>
          </a:p>
          <a:p>
            <a:pPr lvl="4"/>
            <a:r>
              <a:rPr lang="de-DE" altLang="en-US" smtClean="0"/>
              <a:t>Fifth level</a:t>
            </a:r>
            <a:endParaRPr lang="en-US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fld id="{3328488A-03A1-4244-A6AF-4D5D6AF7C6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4572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D8105752-4E1D-4609-AFA2-D5E1158912E7}" type="slidenum">
              <a:rPr lang="en-US" altLang="en-US" smtClean="0">
                <a:ea typeface="MS PGothic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‹Nr.›</a:t>
            </a:fld>
            <a:endParaRPr lang="en-US" altLang="en-US" smtClean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117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avi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NULL" TargetMode="Externa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microsoft.com/office/2007/relationships/media" Target="../media/media2.avi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media" Target="../media/media3.mp3"/><Relationship Id="rId7" Type="http://schemas.openxmlformats.org/officeDocument/2006/relationships/image" Target="../media/image9.png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3.mp3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1446042" y="-875235"/>
            <a:ext cx="12244990" cy="8663508"/>
            <a:chOff x="9429838" y="-418556"/>
            <a:chExt cx="10119826" cy="7159924"/>
          </a:xfrm>
        </p:grpSpPr>
        <p:pic>
          <p:nvPicPr>
            <p:cNvPr id="3081" name="Picture 9" descr="http://deepseanews.com/wp-content/uploads/2013/05/shutterstock_58383586-Converted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838" y="-418556"/>
              <a:ext cx="10119826" cy="7159924"/>
            </a:xfrm>
            <a:prstGeom prst="rect">
              <a:avLst/>
            </a:prstGeom>
            <a:noFill/>
            <a:effectLst>
              <a:reflection endPos="0" dist="50800" dir="5400000" sy="-100000" algn="bl" rotWithShape="0"/>
            </a:effectLst>
          </p:spPr>
        </p:pic>
        <p:sp>
          <p:nvSpPr>
            <p:cNvPr id="7" name="Rechteck 6"/>
            <p:cNvSpPr/>
            <p:nvPr/>
          </p:nvSpPr>
          <p:spPr>
            <a:xfrm>
              <a:off x="9429838" y="-418556"/>
              <a:ext cx="10119826" cy="7159924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H:\DCIM\103_PANA\P103014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7" r="6211" b="23366"/>
          <a:stretch/>
        </p:blipFill>
        <p:spPr bwMode="auto">
          <a:xfrm>
            <a:off x="388418" y="2348880"/>
            <a:ext cx="8576070" cy="356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Autofit/>
          </a:bodyPr>
          <a:lstStyle/>
          <a:p>
            <a:r>
              <a:rPr lang="de-DE" sz="4000" b="1" dirty="0" smtClean="0"/>
              <a:t>AG 6 - Biophysik und </a:t>
            </a:r>
            <a:br>
              <a:rPr lang="de-DE" sz="4000" b="1" dirty="0" smtClean="0"/>
            </a:br>
            <a:r>
              <a:rPr lang="de-DE" sz="4000" b="1" dirty="0" smtClean="0"/>
              <a:t>Biophysikalische Chemie</a:t>
            </a:r>
            <a:endParaRPr lang="en-US" sz="4000" b="1" dirty="0"/>
          </a:p>
        </p:txBody>
      </p:sp>
      <p:sp>
        <p:nvSpPr>
          <p:cNvPr id="4" name="AutoShape 2" descr="data:image/jpeg;base64,/9j/4AAQSkZJRgABAQAAAQABAAD/2wCEAAkGBhQSEBUSEhIUFBQVEhAVFxQUFRQVFBQVFxQVFRQUFBQXHCYeFxkjGRUUHy8gJCcpLCwsFR4xNTAqNSYrLCkBCQoKDgwOFw8PFSkcFBwpKSkpKSkpKSkpKSkpKSkpKSkpKSkpKSwpKSwpKSwpLCksLCkpLCkpKSkpKSkpKSksKf/AABEIALwApgMBIgACEQEDEQH/xAAbAAACAwEBAQAAAAAAAAAAAAAABQMEBgECB//EAEwQAAEDAgMDBQoLBQUJAAAAAAEAAgMEEQUhMRJBUQYTImFxBzIzgZGUobG00yNCUlNjc3STssHRFBdDcvBEVGJk8RUWgoOSwsPS4f/EABoBAAIDAQEAAAAAAAAAAAAAAAEDAAIEBQb/xAAhEQACAgMBAAIDAQAAAAAAAAAAAQIRAxIxIQRREyJBYf/aAAwDAQACEQMRAD8AYMic90j3zT3/AGisGVTUtFm1MzQAGyAAANaAANAvXNtH8So87q/eqvG7OT7TXe1zr3daYxVEo5JHwkqPO6v3q880fnajzqr96va7ZM1j9Boj5o/O1HnVX71HNn52o86q/epjh1BzhsU0HJ9oWfJlhF016AzRiPztR51V+9UNRMGAufNUADf+1VnvUl5V8sYoC6OBwe8HMgXDe08VgqzHZpvCSOI4XsPIFHljXiLKNn0GXlfTN/tFSeyorfeKel5SQSGwqKkHg6prB/5F8wjarLYtDv7Uv8tdRb8dn1xjbi4lqCD/AJur/OVehD9JUed1fvV84oaipYDzMzgB8Um49Ke4Ty3sRHVDYdukA6J/mHxe0JsM2OXlFZY5R9NXzP0lR51V+9RzP0lR51V+9XtrrgEaHQ8RuK6tGsfoWR8z9JUedVfvUcz9JUedVfvVJZCOq+ilsj5n6So86q/ernM/SVHnVX71SoU0X0G2Rcz9JUedVfvUcz9JUedVfvVLZCOkfoFsqPxCWCaMxzTjajnvtTzvBs6C2UjyAcz5UKvinhYv5Kn106EiUVfC6fhbhbnJ9prva5lJbfZeacEmQf5mu9rmV6JhGRWTPllBKjVjjFr0p3XUOZYosteJ7RTYuapjHBqjZf1LEd0vuklxdSUxc3ZfaSUG1yNWNIztfUq/ysxMwUj3tyc7oN6i7K/kK+U4fBtOuesrLmgt7Al6SRUhdmdev1qYYYUzhaE0o7cFmc6NMcdiCCgPApxhmBOeeAHEepPYoBwTWGPLJJllZphhRTiw5jBYAbr5KDEcFjlaQ5ovuNsx2JvDT3XqWKyRs17ZpcU1VGQwTFJKOcU8zi6Jxs0m/RvoRfQdS3qynKfDw+Ene2xHHrTnk5V85SxuOoGy7tblf0LtfEy7qmcb5GJQfgzQu2QFuMpxC9BcsiQ4hdsuKFRXinhYvq6n106EYp4WL6up9dOhIl0YuF+lvtSW/vNd7XMrrw465KlTPsZPtNd7XMrL6klU1TXoxOj0IANSoJBwRdCZFUEwvdPl6MLNxL3HxAALJ4cbLVd02LOF3U9vqKx1M/NY83S8R1Si6Z0mRSunfYhOYSCVhkjbD0bUsgOqZMKVUzmjUjsur23cZHRZndmyNV0vwTXUjik78ZZFcG5PCypjlcX9FkTib273/wCqKLYJTSHlTT3B68il3I91uej+RJ6dD6l4pcRlJG0yw0NxY9Vs1zAjsV1Q2xs8Mf1XOeflWz4b1n6YvlLaPhpkIQu2coEIQiQEWQhEr/RXio+Fi/kqfXToXcV8LF/JU/igQkS6MXC5D/E+013tcyt01MXmwVWH+J9prva5lfoJtkqvIjiaLDQDYlGJUIZa3UvFSTtXarNVG4x3Ky480nOmOnhqN2fOu6TTXp43j4sgv1XBC+f0T+mFv+6E5xEbC5wY7auNxcLG58S+euh2HNO7KymVptlEnVjh5IzUlNJO4WZkOJsuAXXoxuJ2dqwtoMs+Kysejj6SRh2nOJ6wCm2EYs3JoObiEUUXNQvD+ltAZ5ktzJOz5d6SQHZeCNxS5JNDYtxo3GJUFuls3NlmYpJXStaLgHV1tq2Y3X0tfyLaQ3dGL7wNFDT4QGm4N9+YSYyo1Tx7EOHwyh1n2LRloM+sbx5VPHCW1e0Bk6Mb/kk/k5qvsi7FG8HbFhmL+S2f5KRl+wJQ8GIQgIXpFw8++guLpXFZEBCEIlRZivhYvq6n8VOhGK+Fi+rqfxU6EiXRi4XoB4T7TXe1zKZhsoqcd/8Aaa72udSoKmh6RbbVZZDNe5qlxbY6KoySyHSkqqgk7ojbM9y0o9un2rZxua7xHon8vIvmToi91geHoyX2p8IcCHC4IsQd43hfNMcwA08py6N+i+2RGtu39EjND2xkHaoqR5WTmmjBAP5BJQmFBUWOawTTH42kXcVbaOw0WcBzTjFqu4SCSRwvbeUIcLTl6fTsPl+Cb1AK1E4dhWTware6PZJIuNxsR1rQRyWYG5nrOvlWeUXZthO0M1HGOn4iqsFQbWvfgpYZOm3tRxK5pf6Lyy/V0X0IQvSo4L6C4urisAEIQiVFmK+Fi+rqfxU6EYr4WL6up/FToSJdGLgwgHf/AGiu9rnUqip/j/aK32udTWVY8NNeHWsJyCmfh7w3aIRRvs8JvWVZts2yIS8mXRoFCAOXmaEOFnAOB3EXHkU0sVivFk5PZFeGD5ZUIjnBaLB7AbDS4yIHDKx8aQGSwHatzy1oHPia9ovsE3t8kixPisPKsGVz80akOi/Bn+zF0e3YmwOiUxzZ96fIQm2F4hsgtOijkju7aassfLQ9elulqndE8064IsRob8U+po5H99ZoOtgA7xFKaQuIFvGndJIQM7pcjXHhJDBzeVyesqamzeB13/VQSybyruFw5bZ1OXYEz42PeaM+eesXRfQgoXfOQziEIVgAhCFCosxXwsX1dT+KnQjFfCxfV1P4qdCRLoxcGkcVmuPGorva516siGQua4W0qK72uddslY7o134jrTY3TePEGWAISeylhkspOCl0oySsftG4GSrKaWe6hTIqvChHNHtNc3i1zfEQQfX6F8me2xIOoJB7V9ZnmDWucdGtc4+IE/kvkk1XzjnSAbO25xsNB0jl4ln+T/BkA2bZqzTVmdiqoeurG1YxOjT4bILElXIq5ts1loZHnIEp1h+DOdm4m3C6VKKNUcjqhnCdt3UnlEciOxL4KcMyATCgGbuwH0q/x565UVzRvGyySi6I2kgm2hsuXztv4LtbL7OU0wQghCsV4CEIRKizFfCxfV1P4qdCMV8LF9XU/igQkS6MXB7Q966w/tFd7XOvDgvNJMdl4H94rfa517c070uJqS8PKEKSBt3AK7dKyMiKNlaZmHsI0VHGKZrWl2QA1J0A4lZY/Ji5UUMhynqdmnI3vszy5n1FfM2Q7O03g4nxHMLV49jonfsNb0Yz31++JGqSzUxJuNeGl+Ctm/YilTKIjyQ0K02KxIORGoOX+iidHZZOD6/o9waMOFsrrVUkYDbcF8/oqsxuDhxWwpK9ru9Ou5JlGvTViaaLjjmpsOqNmojZ8sSDyAEKC6Sf7RtiUI3MDr/8RA9SmJXNBy+QZvXxWvbQ7upQMykA3ag7+xMCy9/HZUqlmy9p8S6pyySRmfaqzSC/ZsNAT49FfLQlNWObIcPH1o2wHMScWFpbaxNiFY/Zza40svM7BIGgZ3Lb9W+6uSM1YDbLJFTaA4pmdxYfCxX+RU/igXUYnH8LEf8ABUjyOp11RybBqOsIsdsb/wBorfa50yngFktw+Kwe7/MV3tc69TVJO9ZU3sbUrSIyusdYgrrYiV75jJa7tC2NDjTWMuTawOfC2q+ecreVElQTF3sQNwM7vtoX3Jy6k8rH7Z5tvejvj8ojcDwCymLxWqCOto8qzrBFOxbYmdA5khB+MB6MipWlOcaostOkzpX/AMJFj6UrZGrlCxHRiZthlMAAM7B4vo7rtof1VCSDVpBDgSCDqCNystfZ1xkmeL1ULmNdJdspADS0XLgPlD5PWUuWO+DoZP4zOQRZ2IWhoGBoyACptogemXCwtnZx/JW2yBrb3BBNgRoerPf1LLOLNMJRsZmazdo6DNY7C3l9Y6Y3Ebdtzn26IAIIF9L5aLQ0MoqJBAL2s4uIvoBplnqpOUuDlsLI2Ahjc9kZAns3ntTcGKvWUz5L8Rp8O5WU07w2OXpfJcCwns2hmU2niuPSF8MdC9rgQCC0gg55EaHtX0zk7y3Y+NrKg7EuhJbZj+sEZNK2UY7NQNFVrIQ9hG+x9SsskBNgey2nWopss0AivAZ7i3A2V+vfsuY/cHWPYcktwSLpP6nFMKkc5C4bxf0IkFmNxfDRW0LKo+mnQqk1WXGC+ZEdSD27VOD6kKgB/QQ9F+f9orva51YAA3KjRuyf9orfa51aMqskjSk6R7dVcAktfjGZYzMkWLgdONutGIVu0dhh43I/COtLHQjZuP8AQi6li5MbUTQGAJHylprSNfxHpFk9wXpQg7zdVMbp9uEkasN/19CgtkOOxbULZW6gC/W05LPlgLQRoc/19S0uDu5yAxn5JHoIHoSB9E5gtbRxblx1UAUJSG3J0AuevqS+R5cdtwuL+QbgtVDTbAs9gcD31x5FfgwqJw6IHYbXHjRAIKCsLoTGwgNde5Fr9ma8VuGPihuS50RHfjMNO7aacwesJpV8kWuN2u2DxH5hVTVz0gMcrRJG4EG17EFVUUWEvJWplir2Njs8uNnD4ro/jOB4gZr6jUMBNiL3zzWY5AYc34We2ZdsNv8AFAF3W4Xu0eJampzt1H1jNRKvEG7KTcFjJuY2eQKU4NCdYmf9IHqUsmRyVknK/UrAIIX2erFYOhdLtxcmEb+cj8X5IEF+CMyd2qWgl+Ee3rXjB8todarQSWqyP6/qyJBPjDuaqmj4uzUEeMwX9SEx5R0m1PF1sqfQacfmhAhfoTfb+01vtc6ixvEGsIijcOczL7Zlgys3hck+hU24oImTu3tq64AcXGqnsszBWOEu0Tcklx677+1LHzlSSNJTwjLy8M9bqVsG1Hsu1JJCrxAO6TNb3I9Nk2jscwNLXHBXEspcnnlu1EdWlWJhsTW1a8HJc2LVQcPjNN/FopMbhcWB7B0mOv4jqigCzk5HsySM4EgdgJAPoVo0wbI7az2iHdhtZV8DqryuuLEhNMQhzv1KMhEWi2aqPpNk3bx9Cka9eo5dxRIemykKrjTBJA7IZNLh2jd5Lqy125RG3enQqEZFyBdanfYX+Hf+Fi0MjAfKs/yQaY3VEXCRrh2Obb8k6cbFSvbIuHqop8rhc2+gexeYKsB2y7Q2tfgRp5bqaSHIgaIEKgb0D2KDC6zZcWnS6sgWSyqhs64UIN4IrPceKSzNJrCBru8gKaYdPtBL8RaWVTH8begWRRBTjGLPE0Yc3RlRp1mH/wBQuphyhpw6aI8WVPoMH6oVCGfqpCaidu79sriAOuplz9apk9O1tF9mf3KqN0jpbztc973nZmeBtPcXusNwu4+VRnuP0N73qL/XvVSOVmLwmkDoi06mxB3hGF17mSmCbvtQdxFslv4u5pTN72WqG7Kdyjm7ltI5we59SXN0dz77jsVtgWZd8NpA7crhF1pD3PYD/Gq/v3fou/u/h+fq/v3fopsSz5nRs2akjrPrWllYHBaD92FLtbXOVW1x596mHc+h+fq/v3fopsAwMzLFcYLrdu7m1OdZar79y4O5nTfO1X37lNg2YSV1l5mO/qC3ju5lTHWWq+/cj92VN85VffuU2JZiKRlp45Bo9jo3dremz/vTaZl1o29zanAAEtVYG4+Hdkcxf0nyqT930Pz9X9+79EdiWYbEougXaFuY/rxq9htZtNF9clqX9zmnIIM1UQdRz7s14j7mlM3SWqH/AD3obEsQTQapXOxbn/cCH5+r+/d+ijd3OKc6zVX37v0U2DZiMPfZ1utSY7GLB3AhbFvc0phpLVffuXqXucU7hZ01UR9e5HYDZ89xWS8kH1dR66dC+gt7n9LE4PPOykBzAJZXPaA4tJIGWfQauKjZL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hQSEBUSEhIUFBQVEhAVFxQUFRQVFBQVFxQVFRQUFBQXHCYeFxkjGRUUHy8gJCcpLCwsFR4xNTAqNSYrLCkBCQoKDgwOFw8PFSkcFBwpKSkpKSkpKSkpKSkpKSkpKSkpKSkpKSwpKSwpKSwpLCksLCkpLCkpKSkpKSkpKSksKf/AABEIALwApgMBIgACEQEDEQH/xAAbAAACAwEBAQAAAAAAAAAAAAAABQMEBgECB//EAEwQAAEDAgMDBQoLBQUJAAAAAAEAAgMEEQUhMRJBUQYTImFxBzIzgZGUobG00yNCUlNjc3STssHRFBdDcvBEVGJk8RUWgoOSwsPS4f/EABoBAAIDAQEAAAAAAAAAAAAAAAEDAAIEBQb/xAAhEQACAgMBAAIDAQAAAAAAAAAAAQIRAxIxIQRREyJBYf/aAAwDAQACEQMRAD8AYMic90j3zT3/AGisGVTUtFm1MzQAGyAAANaAANAvXNtH8So87q/eqvG7OT7TXe1zr3daYxVEo5JHwkqPO6v3q880fnajzqr96va7ZM1j9Boj5o/O1HnVX71HNn52o86q/epjh1BzhsU0HJ9oWfJlhF016AzRiPztR51V+9UNRMGAufNUADf+1VnvUl5V8sYoC6OBwe8HMgXDe08VgqzHZpvCSOI4XsPIFHljXiLKNn0GXlfTN/tFSeyorfeKel5SQSGwqKkHg6prB/5F8wjarLYtDv7Uv8tdRb8dn1xjbi4lqCD/AJur/OVehD9JUed1fvV84oaipYDzMzgB8Um49Ke4Ty3sRHVDYdukA6J/mHxe0JsM2OXlFZY5R9NXzP0lR51V+9RzP0lR51V+9XtrrgEaHQ8RuK6tGsfoWR8z9JUedVfvUcz9JUedVfvVJZCOq+ilsj5n6So86q/ernM/SVHnVX71SoU0X0G2Rcz9JUedVfvUcz9JUedVfvVLZCOkfoFsqPxCWCaMxzTjajnvtTzvBs6C2UjyAcz5UKvinhYv5Kn106EiUVfC6fhbhbnJ9prva5lJbfZeacEmQf5mu9rmV6JhGRWTPllBKjVjjFr0p3XUOZYosteJ7RTYuapjHBqjZf1LEd0vuklxdSUxc3ZfaSUG1yNWNIztfUq/ysxMwUj3tyc7oN6i7K/kK+U4fBtOuesrLmgt7Al6SRUhdmdev1qYYYUzhaE0o7cFmc6NMcdiCCgPApxhmBOeeAHEepPYoBwTWGPLJJllZphhRTiw5jBYAbr5KDEcFjlaQ5ovuNsx2JvDT3XqWKyRs17ZpcU1VGQwTFJKOcU8zi6Jxs0m/RvoRfQdS3qynKfDw+Ene2xHHrTnk5V85SxuOoGy7tblf0LtfEy7qmcb5GJQfgzQu2QFuMpxC9BcsiQ4hdsuKFRXinhYvq6n106EYp4WL6up9dOhIl0YuF+lvtSW/vNd7XMrrw465KlTPsZPtNd7XMrL6klU1TXoxOj0IANSoJBwRdCZFUEwvdPl6MLNxL3HxAALJ4cbLVd02LOF3U9vqKx1M/NY83S8R1Si6Z0mRSunfYhOYSCVhkjbD0bUsgOqZMKVUzmjUjsur23cZHRZndmyNV0vwTXUjik78ZZFcG5PCypjlcX9FkTib273/wCqKLYJTSHlTT3B68il3I91uej+RJ6dD6l4pcRlJG0yw0NxY9Vs1zAjsV1Q2xs8Mf1XOeflWz4b1n6YvlLaPhpkIQu2coEIQiQEWQhEr/RXio+Fi/kqfXToXcV8LF/JU/igQkS6MXC5D/E+013tcyt01MXmwVWH+J9prva5lfoJtkqvIjiaLDQDYlGJUIZa3UvFSTtXarNVG4x3Ky480nOmOnhqN2fOu6TTXp43j4sgv1XBC+f0T+mFv+6E5xEbC5wY7auNxcLG58S+euh2HNO7KymVptlEnVjh5IzUlNJO4WZkOJsuAXXoxuJ2dqwtoMs+Kysejj6SRh2nOJ6wCm2EYs3JoObiEUUXNQvD+ltAZ5ktzJOz5d6SQHZeCNxS5JNDYtxo3GJUFuls3NlmYpJXStaLgHV1tq2Y3X0tfyLaQ3dGL7wNFDT4QGm4N9+YSYyo1Tx7EOHwyh1n2LRloM+sbx5VPHCW1e0Bk6Mb/kk/k5qvsi7FG8HbFhmL+S2f5KRl+wJQ8GIQgIXpFw8++guLpXFZEBCEIlRZivhYvq6n8VOhGK+Fi+rqfxU6EiXRi4XoB4T7TXe1zKZhsoqcd/8Aaa72udSoKmh6RbbVZZDNe5qlxbY6KoySyHSkqqgk7ojbM9y0o9un2rZxua7xHon8vIvmToi91geHoyX2p8IcCHC4IsQd43hfNMcwA08py6N+i+2RGtu39EjND2xkHaoqR5WTmmjBAP5BJQmFBUWOawTTH42kXcVbaOw0WcBzTjFqu4SCSRwvbeUIcLTl6fTsPl+Cb1AK1E4dhWTware6PZJIuNxsR1rQRyWYG5nrOvlWeUXZthO0M1HGOn4iqsFQbWvfgpYZOm3tRxK5pf6Lyy/V0X0IQvSo4L6C4urisAEIQiVFmK+Fi+rqfxU6EYr4WL6up/FToSJdGLgwgHf/AGiu9rnUqip/j/aK32udTWVY8NNeHWsJyCmfh7w3aIRRvs8JvWVZts2yIS8mXRoFCAOXmaEOFnAOB3EXHkU0sVivFk5PZFeGD5ZUIjnBaLB7AbDS4yIHDKx8aQGSwHatzy1oHPia9ovsE3t8kixPisPKsGVz80akOi/Bn+zF0e3YmwOiUxzZ96fIQm2F4hsgtOijkju7aassfLQ9elulqndE8064IsRob8U+po5H99ZoOtgA7xFKaQuIFvGndJIQM7pcjXHhJDBzeVyesqamzeB13/VQSybyruFw5bZ1OXYEz42PeaM+eesXRfQgoXfOQziEIVgAhCFCosxXwsX1dT+KnQjFfCxfV1P4qdCRLoxcGkcVmuPGorva516siGQua4W0qK72uddslY7o134jrTY3TePEGWAISeylhkspOCl0oySsftG4GSrKaWe6hTIqvChHNHtNc3i1zfEQQfX6F8me2xIOoJB7V9ZnmDWucdGtc4+IE/kvkk1XzjnSAbO25xsNB0jl4ln+T/BkA2bZqzTVmdiqoeurG1YxOjT4bILElXIq5ts1loZHnIEp1h+DOdm4m3C6VKKNUcjqhnCdt3UnlEciOxL4KcMyATCgGbuwH0q/x565UVzRvGyySi6I2kgm2hsuXztv4LtbL7OU0wQghCsV4CEIRKizFfCxfV1P4qdCMV8LF9XU/igQkS6MXB7Q966w/tFd7XOvDgvNJMdl4H94rfa517c070uJqS8PKEKSBt3AK7dKyMiKNlaZmHsI0VHGKZrWl2QA1J0A4lZY/Ji5UUMhynqdmnI3vszy5n1FfM2Q7O03g4nxHMLV49jonfsNb0Yz31++JGqSzUxJuNeGl+Ctm/YilTKIjyQ0K02KxIORGoOX+iidHZZOD6/o9waMOFsrrVUkYDbcF8/oqsxuDhxWwpK9ru9Ou5JlGvTViaaLjjmpsOqNmojZ8sSDyAEKC6Sf7RtiUI3MDr/8RA9SmJXNBy+QZvXxWvbQ7upQMykA3ag7+xMCy9/HZUqlmy9p8S6pyySRmfaqzSC/ZsNAT49FfLQlNWObIcPH1o2wHMScWFpbaxNiFY/Zza40svM7BIGgZ3Lb9W+6uSM1YDbLJFTaA4pmdxYfCxX+RU/igXUYnH8LEf8ABUjyOp11RybBqOsIsdsb/wBorfa50yngFktw+Kwe7/MV3tc69TVJO9ZU3sbUrSIyusdYgrrYiV75jJa7tC2NDjTWMuTawOfC2q+ecreVElQTF3sQNwM7vtoX3Jy6k8rH7Z5tvejvj8ojcDwCymLxWqCOto8qzrBFOxbYmdA5khB+MB6MipWlOcaostOkzpX/AMJFj6UrZGrlCxHRiZthlMAAM7B4vo7rtof1VCSDVpBDgSCDqCNystfZ1xkmeL1ULmNdJdspADS0XLgPlD5PWUuWO+DoZP4zOQRZ2IWhoGBoyACptogemXCwtnZx/JW2yBrb3BBNgRoerPf1LLOLNMJRsZmazdo6DNY7C3l9Y6Y3Ebdtzn26IAIIF9L5aLQ0MoqJBAL2s4uIvoBplnqpOUuDlsLI2Ahjc9kZAns3ntTcGKvWUz5L8Rp8O5WU07w2OXpfJcCwns2hmU2niuPSF8MdC9rgQCC0gg55EaHtX0zk7y3Y+NrKg7EuhJbZj+sEZNK2UY7NQNFVrIQ9hG+x9SsskBNgey2nWopss0AivAZ7i3A2V+vfsuY/cHWPYcktwSLpP6nFMKkc5C4bxf0IkFmNxfDRW0LKo+mnQqk1WXGC+ZEdSD27VOD6kKgB/QQ9F+f9orva51YAA3KjRuyf9orfa51aMqskjSk6R7dVcAktfjGZYzMkWLgdONutGIVu0dhh43I/COtLHQjZuP8AQi6li5MbUTQGAJHylprSNfxHpFk9wXpQg7zdVMbp9uEkasN/19CgtkOOxbULZW6gC/W05LPlgLQRoc/19S0uDu5yAxn5JHoIHoSB9E5gtbRxblx1UAUJSG3J0AuevqS+R5cdtwuL+QbgtVDTbAs9gcD31x5FfgwqJw6IHYbXHjRAIKCsLoTGwgNde5Fr9ma8VuGPihuS50RHfjMNO7aacwesJpV8kWuN2u2DxH5hVTVz0gMcrRJG4EG17EFVUUWEvJWplir2Njs8uNnD4ro/jOB4gZr6jUMBNiL3zzWY5AYc34We2ZdsNv8AFAF3W4Xu0eJampzt1H1jNRKvEG7KTcFjJuY2eQKU4NCdYmf9IHqUsmRyVknK/UrAIIX2erFYOhdLtxcmEb+cj8X5IEF+CMyd2qWgl+Ee3rXjB8todarQSWqyP6/qyJBPjDuaqmj4uzUEeMwX9SEx5R0m1PF1sqfQacfmhAhfoTfb+01vtc6ixvEGsIijcOczL7Zlgys3hck+hU24oImTu3tq64AcXGqnsszBWOEu0Tcklx677+1LHzlSSNJTwjLy8M9bqVsG1Hsu1JJCrxAO6TNb3I9Nk2jscwNLXHBXEspcnnlu1EdWlWJhsTW1a8HJc2LVQcPjNN/FopMbhcWB7B0mOv4jqigCzk5HsySM4EgdgJAPoVo0wbI7az2iHdhtZV8DqryuuLEhNMQhzv1KMhEWi2aqPpNk3bx9Cka9eo5dxRIemykKrjTBJA7IZNLh2jd5Lqy125RG3enQqEZFyBdanfYX+Hf+Fi0MjAfKs/yQaY3VEXCRrh2Obb8k6cbFSvbIuHqop8rhc2+gexeYKsB2y7Q2tfgRp5bqaSHIgaIEKgb0D2KDC6zZcWnS6sgWSyqhs64UIN4IrPceKSzNJrCBru8gKaYdPtBL8RaWVTH8begWRRBTjGLPE0Yc3RlRp1mH/wBQuphyhpw6aI8WVPoMH6oVCGfqpCaidu79sriAOuplz9apk9O1tF9mf3KqN0jpbztc973nZmeBtPcXusNwu4+VRnuP0N73qL/XvVSOVmLwmkDoi06mxB3hGF17mSmCbvtQdxFslv4u5pTN72WqG7Kdyjm7ltI5we59SXN0dz77jsVtgWZd8NpA7crhF1pD3PYD/Gq/v3fou/u/h+fq/v3fopsSz5nRs2akjrPrWllYHBaD92FLtbXOVW1x596mHc+h+fq/v3fopsAwMzLFcYLrdu7m1OdZar79y4O5nTfO1X37lNg2YSV1l5mO/qC3ju5lTHWWq+/cj92VN85VffuU2JZiKRlp45Bo9jo3dremz/vTaZl1o29zanAAEtVYG4+Hdkcxf0nyqT930Pz9X9+79EdiWYbEougXaFuY/rxq9htZtNF9clqX9zmnIIM1UQdRz7s14j7mlM3SWqH/AD3obEsQTQapXOxbn/cCH5+r+/d+ijd3OKc6zVX37v0U2DZiMPfZ1utSY7GLB3AhbFvc0phpLVffuXqXucU7hZ01UR9e5HYDZ89xWS8kH1dR66dC+gt7n9LE4PPOykBzAJZXPaA4tJIGWfQauKjZLP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4" y="116632"/>
            <a:ext cx="1807880" cy="2047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73" y="129926"/>
            <a:ext cx="1771823" cy="2002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5D80-BE04-4474-A22A-8F5A7B9A02DA}" type="datetime1">
              <a:rPr lang="en-US" smtClean="0"/>
              <a:t>4/4/2014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</a:t>
            </a:fld>
            <a:endParaRPr lang="en-US"/>
          </a:p>
        </p:txBody>
      </p:sp>
      <p:pic>
        <p:nvPicPr>
          <p:cNvPr id="15" name="Picture 4" descr="http://r9.fodey.com/2309/ae94a65490ae47cca82cd7965dff374e.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27384"/>
            <a:ext cx="10055100" cy="635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5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23528" y="404664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Zellorganisation: </a:t>
            </a:r>
            <a:r>
              <a:rPr lang="de-DE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Mikrotubuli</a:t>
            </a: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„Autobahnen“ der Zelle            Dynamische Instabilität</a:t>
            </a: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5"/>
          <a:stretch/>
        </p:blipFill>
        <p:spPr bwMode="auto">
          <a:xfrm>
            <a:off x="6084168" y="1604992"/>
            <a:ext cx="2305595" cy="456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8977"/>
            <a:ext cx="5493990" cy="39242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323528" y="6151481"/>
            <a:ext cx="3801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http://www.olympusmicro.com/galleries/confocal/cells/gelu/images/geluexlarge1.jpg</a:t>
            </a:r>
            <a:endParaRPr lang="en-US" sz="800" dirty="0"/>
          </a:p>
        </p:txBody>
      </p:sp>
      <p:sp>
        <p:nvSpPr>
          <p:cNvPr id="6" name="Textfeld 5"/>
          <p:cNvSpPr txBox="1"/>
          <p:nvPr/>
        </p:nvSpPr>
        <p:spPr>
          <a:xfrm>
            <a:off x="5751749" y="6151481"/>
            <a:ext cx="3212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http://www.znanje.org/i/i25/05iv05/05iv0514222330fll/mikrotubule.jpg</a:t>
            </a:r>
            <a:endParaRPr lang="en-US" sz="80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0B8C-D4F0-424B-9EEF-B5FBF09DA4DD}" type="datetime1">
              <a:rPr lang="en-US" smtClean="0"/>
              <a:t>4/4/2014</a:t>
            </a:fld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23528" y="404664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Zellorganisation: Wie findet das </a:t>
            </a:r>
            <a:r>
              <a:rPr lang="de-DE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Centrosom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die Zellmitte?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327282" y="4833446"/>
            <a:ext cx="2281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http://www.youtube.com/watch?v=2VPB2AL4coY</a:t>
            </a:r>
            <a:endParaRPr lang="en-US" sz="800" dirty="0"/>
          </a:p>
        </p:txBody>
      </p:sp>
      <p:pic>
        <p:nvPicPr>
          <p:cNvPr id="7" name="Dynamic instability of microtubules (under microscope)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8.1942" end="7453.93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1340768"/>
            <a:ext cx="6552728" cy="491454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23528" y="6525344"/>
            <a:ext cx="2326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http://www.youtube.com/watch?v=XAmp_mN9frE</a:t>
            </a:r>
            <a:endParaRPr lang="en-US" sz="800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F0108-06FB-4395-8DBA-CFB8DE09639F}" type="datetime1">
              <a:rPr lang="en-US" smtClean="0"/>
              <a:t>4/4/2014</a:t>
            </a:fld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6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23528" y="404664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Zellorganisation: Wie findet das </a:t>
            </a:r>
            <a:r>
              <a:rPr lang="de-DE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Centrosom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die Zellmitte?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CFED-DEF8-4D08-84C9-5213305E2DD6}" type="datetime1">
              <a:rPr lang="en-US" smtClean="0"/>
              <a:t>4/4/2014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12</a:t>
            </a:fld>
            <a:endParaRPr lang="en-US"/>
          </a:p>
        </p:txBody>
      </p:sp>
      <p:pic>
        <p:nvPicPr>
          <p:cNvPr id="7" name="circle_MTOC_7fps_14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922"/>
          <a:stretch/>
        </p:blipFill>
        <p:spPr>
          <a:xfrm>
            <a:off x="1524000" y="1143000"/>
            <a:ext cx="6096000" cy="443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pierung 43"/>
          <p:cNvGrpSpPr/>
          <p:nvPr/>
        </p:nvGrpSpPr>
        <p:grpSpPr>
          <a:xfrm>
            <a:off x="359697" y="4365104"/>
            <a:ext cx="2196079" cy="2197899"/>
            <a:chOff x="9395842" y="699622"/>
            <a:chExt cx="3698675" cy="3827221"/>
          </a:xfrm>
        </p:grpSpPr>
        <p:sp>
          <p:nvSpPr>
            <p:cNvPr id="13" name="Trapez 12"/>
            <p:cNvSpPr/>
            <p:nvPr/>
          </p:nvSpPr>
          <p:spPr>
            <a:xfrm rot="7848091">
              <a:off x="9966595" y="1022023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apez 15"/>
            <p:cNvSpPr/>
            <p:nvPr/>
          </p:nvSpPr>
          <p:spPr>
            <a:xfrm rot="9769603">
              <a:off x="10452997" y="705268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 16"/>
            <p:cNvSpPr/>
            <p:nvPr/>
          </p:nvSpPr>
          <p:spPr>
            <a:xfrm rot="11621125">
              <a:off x="11042102" y="699622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apez 17"/>
            <p:cNvSpPr/>
            <p:nvPr/>
          </p:nvSpPr>
          <p:spPr>
            <a:xfrm rot="13470943">
              <a:off x="11572075" y="976225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 18"/>
            <p:cNvSpPr/>
            <p:nvPr/>
          </p:nvSpPr>
          <p:spPr>
            <a:xfrm rot="15262679">
              <a:off x="11886617" y="1493916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 19"/>
            <p:cNvSpPr/>
            <p:nvPr/>
          </p:nvSpPr>
          <p:spPr>
            <a:xfrm rot="5946046">
              <a:off x="9712379" y="1576716"/>
              <a:ext cx="958596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 22"/>
            <p:cNvSpPr/>
            <p:nvPr/>
          </p:nvSpPr>
          <p:spPr>
            <a:xfrm rot="13751909" flipV="1">
              <a:off x="9909361" y="2625809"/>
              <a:ext cx="1034470" cy="1552486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 23"/>
            <p:cNvSpPr/>
            <p:nvPr/>
          </p:nvSpPr>
          <p:spPr>
            <a:xfrm rot="11830397" flipV="1">
              <a:off x="10451685" y="2948207"/>
              <a:ext cx="958596" cy="1572543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 24"/>
            <p:cNvSpPr/>
            <p:nvPr/>
          </p:nvSpPr>
          <p:spPr>
            <a:xfrm rot="9978875" flipV="1">
              <a:off x="11054302" y="2954300"/>
              <a:ext cx="958596" cy="1572543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apez 25"/>
            <p:cNvSpPr/>
            <p:nvPr/>
          </p:nvSpPr>
          <p:spPr>
            <a:xfrm rot="8129057" flipV="1">
              <a:off x="11584275" y="2655803"/>
              <a:ext cx="958596" cy="1572543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apez 26"/>
            <p:cNvSpPr/>
            <p:nvPr/>
          </p:nvSpPr>
          <p:spPr>
            <a:xfrm rot="6337321" flipV="1">
              <a:off x="11847368" y="2154806"/>
              <a:ext cx="1034470" cy="1457204"/>
            </a:xfrm>
            <a:prstGeom prst="trapezoid">
              <a:avLst>
                <a:gd name="adj" fmla="val 4134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 28"/>
            <p:cNvSpPr/>
            <p:nvPr/>
          </p:nvSpPr>
          <p:spPr>
            <a:xfrm rot="15285302" flipV="1">
              <a:off x="9829297" y="2104073"/>
              <a:ext cx="685575" cy="1552486"/>
            </a:xfrm>
            <a:prstGeom prst="trapezoid">
              <a:avLst>
                <a:gd name="adj" fmla="val 3287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23522" y="957287"/>
            <a:ext cx="2105488" cy="2435612"/>
            <a:chOff x="3437084" y="205414"/>
            <a:chExt cx="1451165" cy="1866925"/>
          </a:xfrm>
        </p:grpSpPr>
        <p:pic>
          <p:nvPicPr>
            <p:cNvPr id="31" name="Bild 30" descr="220px-Phospholipide_in_Wasser.sv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94" t="28794" b="29429"/>
            <a:stretch/>
          </p:blipFill>
          <p:spPr>
            <a:xfrm>
              <a:off x="3812397" y="205414"/>
              <a:ext cx="1075852" cy="1437830"/>
            </a:xfrm>
            <a:prstGeom prst="rect">
              <a:avLst/>
            </a:prstGeom>
          </p:spPr>
        </p:pic>
        <p:sp>
          <p:nvSpPr>
            <p:cNvPr id="33" name="Rechteck 32"/>
            <p:cNvSpPr/>
            <p:nvPr/>
          </p:nvSpPr>
          <p:spPr>
            <a:xfrm>
              <a:off x="3437084" y="1428500"/>
              <a:ext cx="693206" cy="6438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6329127" y="910253"/>
            <a:ext cx="2838395" cy="1542607"/>
            <a:chOff x="4137208" y="3182141"/>
            <a:chExt cx="2794000" cy="1683069"/>
          </a:xfrm>
        </p:grpSpPr>
        <p:pic>
          <p:nvPicPr>
            <p:cNvPr id="30" name="Bild 29" descr="220px-Phospholipide_in_Wasser.sv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03"/>
            <a:stretch/>
          </p:blipFill>
          <p:spPr>
            <a:xfrm>
              <a:off x="4137208" y="3736424"/>
              <a:ext cx="2794000" cy="1128786"/>
            </a:xfrm>
            <a:prstGeom prst="rect">
              <a:avLst/>
            </a:prstGeom>
          </p:spPr>
        </p:pic>
        <p:sp>
          <p:nvSpPr>
            <p:cNvPr id="34" name="Rechteck 33"/>
            <p:cNvSpPr/>
            <p:nvPr/>
          </p:nvSpPr>
          <p:spPr>
            <a:xfrm>
              <a:off x="4282689" y="3182141"/>
              <a:ext cx="2496523" cy="6438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uppierung 34"/>
          <p:cNvGrpSpPr/>
          <p:nvPr/>
        </p:nvGrpSpPr>
        <p:grpSpPr>
          <a:xfrm>
            <a:off x="3511138" y="557273"/>
            <a:ext cx="2727964" cy="2240677"/>
            <a:chOff x="203791" y="205414"/>
            <a:chExt cx="2672239" cy="2486424"/>
          </a:xfrm>
        </p:grpSpPr>
        <p:pic>
          <p:nvPicPr>
            <p:cNvPr id="4" name="Bild 3" descr="220px-Phospholipide_in_Wasser.sv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47" b="36531"/>
            <a:stretch/>
          </p:blipFill>
          <p:spPr>
            <a:xfrm>
              <a:off x="203791" y="507437"/>
              <a:ext cx="1719787" cy="2184401"/>
            </a:xfrm>
            <a:prstGeom prst="rect">
              <a:avLst/>
            </a:prstGeom>
          </p:spPr>
        </p:pic>
        <p:sp>
          <p:nvSpPr>
            <p:cNvPr id="32" name="Rechteck 31"/>
            <p:cNvSpPr/>
            <p:nvPr/>
          </p:nvSpPr>
          <p:spPr>
            <a:xfrm>
              <a:off x="1624770" y="205414"/>
              <a:ext cx="1251260" cy="6438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799733" y="2992065"/>
            <a:ext cx="85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Mizelle</a:t>
            </a: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4044677" y="2992065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Liposom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7204674" y="2961615"/>
            <a:ext cx="111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Membran</a:t>
            </a:r>
            <a:endParaRPr lang="en-US" dirty="0"/>
          </a:p>
        </p:txBody>
      </p:sp>
      <p:pic>
        <p:nvPicPr>
          <p:cNvPr id="38" name="Bild 37" descr="lipid-structures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0" t="15904"/>
          <a:stretch/>
        </p:blipFill>
        <p:spPr>
          <a:xfrm>
            <a:off x="3159032" y="3631033"/>
            <a:ext cx="3095707" cy="2740860"/>
          </a:xfrm>
          <a:prstGeom prst="rect">
            <a:avLst/>
          </a:prstGeom>
        </p:spPr>
      </p:pic>
      <p:sp>
        <p:nvSpPr>
          <p:cNvPr id="39" name="Trapez 38"/>
          <p:cNvSpPr/>
          <p:nvPr/>
        </p:nvSpPr>
        <p:spPr>
          <a:xfrm rot="10800000">
            <a:off x="7955416" y="4006913"/>
            <a:ext cx="705129" cy="1841641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feld 45"/>
          <p:cNvSpPr txBox="1"/>
          <p:nvPr/>
        </p:nvSpPr>
        <p:spPr>
          <a:xfrm>
            <a:off x="6396877" y="6414764"/>
            <a:ext cx="101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Biologe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3159032" y="6390021"/>
            <a:ext cx="125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Chemiker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4437601" y="6403986"/>
            <a:ext cx="208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Molekularbiologe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7666511" y="6435103"/>
            <a:ext cx="147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Biophysiker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50" name="Bild 49" descr="lipid-structures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15904" r="72034"/>
          <a:stretch/>
        </p:blipFill>
        <p:spPr>
          <a:xfrm>
            <a:off x="6228150" y="3631033"/>
            <a:ext cx="1136337" cy="274086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09415" y="3528264"/>
            <a:ext cx="8065545" cy="45719"/>
          </a:xfrm>
          <a:prstGeom prst="rect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/>
          <p:cNvSpPr/>
          <p:nvPr/>
        </p:nvSpPr>
        <p:spPr>
          <a:xfrm>
            <a:off x="2932874" y="3720700"/>
            <a:ext cx="45719" cy="3063396"/>
          </a:xfrm>
          <a:prstGeom prst="rect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feil nach unten 6"/>
          <p:cNvSpPr/>
          <p:nvPr/>
        </p:nvSpPr>
        <p:spPr>
          <a:xfrm>
            <a:off x="850606" y="3658543"/>
            <a:ext cx="1215972" cy="634553"/>
          </a:xfrm>
          <a:prstGeom prst="downArrow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feld 39"/>
          <p:cNvSpPr txBox="1"/>
          <p:nvPr/>
        </p:nvSpPr>
        <p:spPr>
          <a:xfrm>
            <a:off x="323528" y="188640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Wie sind Biomembranen aufgebaut?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7E03-7CAC-4F2E-9477-21309AE40307}" type="datetime1">
              <a:rPr lang="en-US" smtClean="0"/>
              <a:t>4/4/2014</a:t>
            </a:fld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3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39" grpId="0" animBg="1"/>
      <p:bldP spid="46" grpId="0"/>
      <p:bldP spid="47" grpId="0"/>
      <p:bldP spid="48" grpId="0"/>
      <p:bldP spid="49" grpId="0"/>
      <p:bldP spid="6" grpId="0" animBg="1"/>
      <p:bldP spid="51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DSCI00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17532"/>
            <a:ext cx="2909715" cy="3879620"/>
          </a:xfrm>
          <a:prstGeom prst="rect">
            <a:avLst/>
          </a:prstGeom>
        </p:spPr>
      </p:pic>
      <p:pic>
        <p:nvPicPr>
          <p:cNvPr id="4" name="Bild 3" descr="25624_ww200801009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2" y="913540"/>
            <a:ext cx="4784865" cy="387962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103601" y="4969637"/>
            <a:ext cx="2006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Real Life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45150" y="501491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IKEA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8" name="Pfeil nach rechts 7"/>
          <p:cNvSpPr/>
          <p:nvPr/>
        </p:nvSpPr>
        <p:spPr>
          <a:xfrm>
            <a:off x="1716377" y="6229716"/>
            <a:ext cx="5972993" cy="583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3861792" y="5846060"/>
            <a:ext cx="1511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Entropie</a:t>
            </a:r>
            <a:endParaRPr lang="en-US" sz="3000" dirty="0"/>
          </a:p>
        </p:txBody>
      </p:sp>
      <p:pic>
        <p:nvPicPr>
          <p:cNvPr id="3" name="Bild 2" descr="fett06b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9" r="47119" b="9335"/>
          <a:stretch/>
        </p:blipFill>
        <p:spPr>
          <a:xfrm>
            <a:off x="2838488" y="906694"/>
            <a:ext cx="4076397" cy="436578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23528" y="404664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Die geheime Macht - Entropie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DBB50-B922-4478-ABB6-0AB46A22C8C7}" type="datetime1">
              <a:rPr lang="en-US" smtClean="0"/>
              <a:t>4/4/2014</a:t>
            </a:fld>
            <a:endParaRPr lang="en-US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Phosholipide strukturie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90" y="4552644"/>
            <a:ext cx="2056886" cy="22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 nach unten 1"/>
          <p:cNvSpPr/>
          <p:nvPr/>
        </p:nvSpPr>
        <p:spPr>
          <a:xfrm>
            <a:off x="462145" y="3256814"/>
            <a:ext cx="2031401" cy="131007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753848" y="1333193"/>
            <a:ext cx="45719" cy="5320855"/>
          </a:xfrm>
          <a:prstGeom prst="rect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Textfeld 713"/>
          <p:cNvSpPr txBox="1"/>
          <p:nvPr/>
        </p:nvSpPr>
        <p:spPr>
          <a:xfrm>
            <a:off x="952243" y="3544846"/>
            <a:ext cx="107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Self assembly</a:t>
            </a:r>
            <a:endParaRPr lang="en-US" dirty="0"/>
          </a:p>
        </p:txBody>
      </p:sp>
      <p:sp>
        <p:nvSpPr>
          <p:cNvPr id="290" name="Textfeld 289"/>
          <p:cNvSpPr txBox="1"/>
          <p:nvPr/>
        </p:nvSpPr>
        <p:spPr>
          <a:xfrm>
            <a:off x="323528" y="404664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Wie werden Biomembranen aufgebaut?</a:t>
            </a:r>
          </a:p>
        </p:txBody>
      </p:sp>
      <p:pic>
        <p:nvPicPr>
          <p:cNvPr id="1027" name="Picture 3" descr="H:\Phospholipide unstrukturier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8" r="4702" b="6477"/>
          <a:stretch/>
        </p:blipFill>
        <p:spPr bwMode="auto">
          <a:xfrm>
            <a:off x="213916" y="1076786"/>
            <a:ext cx="2094490" cy="21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99E6-0B96-4DB4-BCA9-D9D60D07C937}" type="datetime1">
              <a:rPr lang="en-US" smtClean="0"/>
              <a:t>4/4/2014</a:t>
            </a:fld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15</a:t>
            </a:fld>
            <a:endParaRPr lang="en-US"/>
          </a:p>
        </p:txBody>
      </p:sp>
      <p:pic>
        <p:nvPicPr>
          <p:cNvPr id="10" name="membranass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79912" y="1196752"/>
            <a:ext cx="4724400" cy="4724400"/>
          </a:xfrm>
          <a:prstGeom prst="rect">
            <a:avLst/>
          </a:prstGeom>
        </p:spPr>
      </p:pic>
      <p:pic>
        <p:nvPicPr>
          <p:cNvPr id="297" name="Picture 2" descr="H:\Phosholipide strukturier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2376" y="4525546"/>
            <a:ext cx="2056886" cy="226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5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2" grpId="0" animBg="1"/>
      <p:bldP spid="7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ruppierung 708"/>
          <p:cNvGrpSpPr/>
          <p:nvPr/>
        </p:nvGrpSpPr>
        <p:grpSpPr>
          <a:xfrm>
            <a:off x="4211960" y="1090890"/>
            <a:ext cx="7714654" cy="1036734"/>
            <a:chOff x="496805" y="1565315"/>
            <a:chExt cx="8486119" cy="1254448"/>
          </a:xfrm>
        </p:grpSpPr>
        <p:grpSp>
          <p:nvGrpSpPr>
            <p:cNvPr id="4" name="Group 680"/>
            <p:cNvGrpSpPr>
              <a:grpSpLocks/>
            </p:cNvGrpSpPr>
            <p:nvPr/>
          </p:nvGrpSpPr>
          <p:grpSpPr bwMode="auto">
            <a:xfrm>
              <a:off x="496805" y="1721782"/>
              <a:ext cx="8328025" cy="866775"/>
              <a:chOff x="156" y="1789"/>
              <a:chExt cx="4088" cy="425"/>
            </a:xfrm>
          </p:grpSpPr>
          <p:grpSp>
            <p:nvGrpSpPr>
              <p:cNvPr id="5" name="Group 681"/>
              <p:cNvGrpSpPr>
                <a:grpSpLocks noChangeAspect="1"/>
              </p:cNvGrpSpPr>
              <p:nvPr/>
            </p:nvGrpSpPr>
            <p:grpSpPr bwMode="auto">
              <a:xfrm>
                <a:off x="156" y="1801"/>
                <a:ext cx="1361" cy="413"/>
                <a:chOff x="3326" y="1190"/>
                <a:chExt cx="1047" cy="318"/>
              </a:xfrm>
            </p:grpSpPr>
            <p:grpSp>
              <p:nvGrpSpPr>
                <p:cNvPr id="456" name="Group 682"/>
                <p:cNvGrpSpPr>
                  <a:grpSpLocks noChangeAspect="1"/>
                </p:cNvGrpSpPr>
                <p:nvPr/>
              </p:nvGrpSpPr>
              <p:grpSpPr bwMode="auto">
                <a:xfrm>
                  <a:off x="332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674" name="Oval 6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5" name="Oval 6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6" name="Freeform 68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7" name="Freeform 68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8" name="Freeform 68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9" name="Oval 6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7" name="Group 68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2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668" name="Oval 6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9" name="Oval 6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0" name="Freeform 69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1" name="Freeform 69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2" name="Freeform 69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3" name="Oval 6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8" name="Group 696"/>
                <p:cNvGrpSpPr>
                  <a:grpSpLocks noChangeAspect="1"/>
                </p:cNvGrpSpPr>
                <p:nvPr/>
              </p:nvGrpSpPr>
              <p:grpSpPr bwMode="auto">
                <a:xfrm>
                  <a:off x="3392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662" name="Oval 6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3" name="Oval 6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4" name="Freeform 69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5" name="Freeform 70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6" name="Freeform 70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7" name="Oval 7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59" name="Group 70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93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656" name="Oval 7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7" name="Oval 7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8" name="Freeform 70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9" name="Freeform 70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0" name="Freeform 70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1" name="Oval 7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0" name="Group 710"/>
                <p:cNvGrpSpPr>
                  <a:grpSpLocks noChangeAspect="1"/>
                </p:cNvGrpSpPr>
                <p:nvPr/>
              </p:nvGrpSpPr>
              <p:grpSpPr bwMode="auto">
                <a:xfrm>
                  <a:off x="345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650" name="Oval 7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1" name="Oval 7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2" name="Freeform 71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3" name="Freeform 71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4" name="Freeform 71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5" name="Oval 7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1" name="Group 71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45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644" name="Oval 7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5" name="Oval 7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6" name="Freeform 72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7" name="Freeform 72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8" name="Freeform 72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9" name="Oval 7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2" name="Group 724"/>
                <p:cNvGrpSpPr>
                  <a:grpSpLocks noChangeAspect="1"/>
                </p:cNvGrpSpPr>
                <p:nvPr/>
              </p:nvGrpSpPr>
              <p:grpSpPr bwMode="auto">
                <a:xfrm>
                  <a:off x="3521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638" name="Oval 7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9" name="Oval 7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0" name="Freeform 72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1" name="Freeform 72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2" name="Freeform 72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3" name="Oval 7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3" name="Group 73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22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632" name="Oval 7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3" name="Oval 7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4" name="Freeform 73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5" name="Freeform 73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6" name="Freeform 73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7" name="Oval 7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4" name="Group 738"/>
                <p:cNvGrpSpPr>
                  <a:grpSpLocks noChangeAspect="1"/>
                </p:cNvGrpSpPr>
                <p:nvPr/>
              </p:nvGrpSpPr>
              <p:grpSpPr bwMode="auto">
                <a:xfrm>
                  <a:off x="358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626" name="Oval 7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7" name="Oval 7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8" name="Freeform 74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9" name="Freeform 74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0" name="Freeform 74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1" name="Oval 7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5" name="Group 74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9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620" name="Oval 7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1" name="Oval 7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2" name="Freeform 74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3" name="Freeform 74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4" name="Freeform 75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5" name="Oval 7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6" name="Group 752"/>
                <p:cNvGrpSpPr>
                  <a:grpSpLocks noChangeAspect="1"/>
                </p:cNvGrpSpPr>
                <p:nvPr/>
              </p:nvGrpSpPr>
              <p:grpSpPr bwMode="auto">
                <a:xfrm>
                  <a:off x="3655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614" name="Oval 7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5" name="Oval 7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6" name="Freeform 75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7" name="Freeform 75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8" name="Freeform 75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9" name="Oval 7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7" name="Group 75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656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608" name="Oval 7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9" name="Oval 7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0" name="Freeform 76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1" name="Freeform 76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2" name="Freeform 76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3" name="Oval 7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8" name="Group 766"/>
                <p:cNvGrpSpPr>
                  <a:grpSpLocks noChangeAspect="1"/>
                </p:cNvGrpSpPr>
                <p:nvPr/>
              </p:nvGrpSpPr>
              <p:grpSpPr bwMode="auto">
                <a:xfrm>
                  <a:off x="371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602" name="Oval 7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3" name="Oval 7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4" name="Freeform 76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5" name="Freeform 77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6" name="Freeform 77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7" name="Oval 7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69" name="Group 77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2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96" name="Oval 7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7" name="Oval 77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8" name="Freeform 77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9" name="Freeform 77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0" name="Freeform 77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1" name="Oval 77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0" name="Group 780"/>
                <p:cNvGrpSpPr>
                  <a:grpSpLocks noChangeAspect="1"/>
                </p:cNvGrpSpPr>
                <p:nvPr/>
              </p:nvGrpSpPr>
              <p:grpSpPr bwMode="auto">
                <a:xfrm>
                  <a:off x="3784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90" name="Oval 78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1" name="Oval 78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2" name="Freeform 78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 78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 78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5" name="Oval 7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1" name="Group 78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85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84" name="Oval 7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5" name="Oval 7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6" name="Freeform 79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 79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8" name="Freeform 79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9" name="Oval 7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2" name="Group 794"/>
                <p:cNvGrpSpPr>
                  <a:grpSpLocks noChangeAspect="1"/>
                </p:cNvGrpSpPr>
                <p:nvPr/>
              </p:nvGrpSpPr>
              <p:grpSpPr bwMode="auto">
                <a:xfrm>
                  <a:off x="385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78" name="Oval 7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9" name="Oval 7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0" name="Freeform 79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1" name="Freeform 79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2" name="Freeform 79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3" name="Oval 8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3" name="Group 80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85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72" name="Oval 8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3" name="Oval 80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4" name="Freeform 80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5" name="Freeform 80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6" name="Freeform 80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7" name="Oval 8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4" name="Group 808"/>
                <p:cNvGrpSpPr>
                  <a:grpSpLocks noChangeAspect="1"/>
                </p:cNvGrpSpPr>
                <p:nvPr/>
              </p:nvGrpSpPr>
              <p:grpSpPr bwMode="auto">
                <a:xfrm>
                  <a:off x="3918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66" name="Oval 8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7" name="Oval 8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8" name="Freeform 81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9" name="Freeform 81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0" name="Freeform 81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1" name="Oval 8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5" name="Group 81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19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60" name="Oval 8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1" name="Oval 8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2" name="Freeform 81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3" name="Freeform 81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4" name="Freeform 82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5" name="Oval 8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6" name="Group 822"/>
                <p:cNvGrpSpPr>
                  <a:grpSpLocks noChangeAspect="1"/>
                </p:cNvGrpSpPr>
                <p:nvPr/>
              </p:nvGrpSpPr>
              <p:grpSpPr bwMode="auto">
                <a:xfrm>
                  <a:off x="398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54" name="Oval 8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5" name="Oval 8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 82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7" name="Freeform 82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8" name="Freeform 82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9" name="Oval 8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7" name="Group 82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8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48" name="Oval 8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9" name="Oval 83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0" name="Freeform 83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1" name="Freeform 83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2" name="Freeform 83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3" name="Oval 8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8" name="Group 836"/>
                <p:cNvGrpSpPr>
                  <a:grpSpLocks noChangeAspect="1"/>
                </p:cNvGrpSpPr>
                <p:nvPr/>
              </p:nvGrpSpPr>
              <p:grpSpPr bwMode="auto">
                <a:xfrm>
                  <a:off x="4047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542" name="Oval 8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3" name="Oval 8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 83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 84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6" name="Freeform 84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7" name="Oval 8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79" name="Group 84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048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536" name="Oval 8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7" name="Oval 8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 84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 84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 84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1" name="Oval 8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0" name="Group 850"/>
                <p:cNvGrpSpPr>
                  <a:grpSpLocks noChangeAspect="1"/>
                </p:cNvGrpSpPr>
                <p:nvPr/>
              </p:nvGrpSpPr>
              <p:grpSpPr bwMode="auto">
                <a:xfrm>
                  <a:off x="411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530" name="Oval 8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1" name="Oval 8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 85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 85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 85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5" name="Oval 8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1" name="Group 85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1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524" name="Oval 8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5" name="Oval 8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6" name="Freeform 86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7" name="Freeform 86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8" name="Freeform 86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9" name="Oval 8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2" name="Group 864"/>
                <p:cNvGrpSpPr>
                  <a:grpSpLocks noChangeAspect="1"/>
                </p:cNvGrpSpPr>
                <p:nvPr/>
              </p:nvGrpSpPr>
              <p:grpSpPr bwMode="auto">
                <a:xfrm>
                  <a:off x="4181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518" name="Oval 8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9" name="Oval 86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0" name="Freeform 86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1" name="Freeform 86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2" name="Freeform 86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3" name="Oval 87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3" name="Group 87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82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512" name="Oval 8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3" name="Oval 8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4" name="Freeform 87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5" name="Freeform 87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6" name="Freeform 87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7" name="Oval 8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4" name="Group 878"/>
                <p:cNvGrpSpPr>
                  <a:grpSpLocks noChangeAspect="1"/>
                </p:cNvGrpSpPr>
                <p:nvPr/>
              </p:nvGrpSpPr>
              <p:grpSpPr bwMode="auto">
                <a:xfrm>
                  <a:off x="424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506" name="Oval 87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7" name="Oval 8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8" name="Freeform 88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9" name="Freeform 88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0" name="Freeform 88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1" name="Oval 8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5" name="Group 88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24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500" name="Oval 8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1" name="Oval 8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2" name="Freeform 88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3" name="Freeform 88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4" name="Freeform 89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5" name="Oval 8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6" name="Group 892"/>
                <p:cNvGrpSpPr>
                  <a:grpSpLocks noChangeAspect="1"/>
                </p:cNvGrpSpPr>
                <p:nvPr/>
              </p:nvGrpSpPr>
              <p:grpSpPr bwMode="auto">
                <a:xfrm>
                  <a:off x="4310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494" name="Oval 8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5" name="Oval 8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6" name="Freeform 89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7" name="Freeform 89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8" name="Freeform 89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9" name="Oval 8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87" name="Group 89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311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488" name="Oval 9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9" name="Oval 9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0" name="Freeform 90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1" name="Freeform 90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2" name="Freeform 90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3" name="Oval 9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" name="Group 906"/>
              <p:cNvGrpSpPr>
                <a:grpSpLocks noChangeAspect="1"/>
              </p:cNvGrpSpPr>
              <p:nvPr/>
            </p:nvGrpSpPr>
            <p:grpSpPr bwMode="auto">
              <a:xfrm>
                <a:off x="1519" y="1795"/>
                <a:ext cx="1361" cy="413"/>
                <a:chOff x="3326" y="1190"/>
                <a:chExt cx="1047" cy="318"/>
              </a:xfrm>
            </p:grpSpPr>
            <p:grpSp>
              <p:nvGrpSpPr>
                <p:cNvPr id="232" name="Group 907"/>
                <p:cNvGrpSpPr>
                  <a:grpSpLocks noChangeAspect="1"/>
                </p:cNvGrpSpPr>
                <p:nvPr/>
              </p:nvGrpSpPr>
              <p:grpSpPr bwMode="auto">
                <a:xfrm>
                  <a:off x="332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450" name="Oval 9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1" name="Oval 9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 91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3" name="Freeform 91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4" name="Freeform 91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5" name="Oval 9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3" name="Group 914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2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444" name="Oval 9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5" name="Oval 9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6" name="Freeform 91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7" name="Freeform 91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8" name="Freeform 91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9" name="Oval 9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4" name="Group 921"/>
                <p:cNvGrpSpPr>
                  <a:grpSpLocks noChangeAspect="1"/>
                </p:cNvGrpSpPr>
                <p:nvPr/>
              </p:nvGrpSpPr>
              <p:grpSpPr bwMode="auto">
                <a:xfrm>
                  <a:off x="3392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438" name="Oval 9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9" name="Oval 9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 92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1" name="Freeform 92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2" name="Freeform 92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3" name="Oval 9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5" name="Group 928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93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432" name="Oval 9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3" name="Oval 9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4" name="Freeform 93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5" name="Freeform 93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6" name="Freeform 93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7" name="Oval 9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6" name="Group 935"/>
                <p:cNvGrpSpPr>
                  <a:grpSpLocks noChangeAspect="1"/>
                </p:cNvGrpSpPr>
                <p:nvPr/>
              </p:nvGrpSpPr>
              <p:grpSpPr bwMode="auto">
                <a:xfrm>
                  <a:off x="345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426" name="Oval 9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7" name="Oval 9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8" name="Freeform 93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9" name="Freeform 93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0" name="Freeform 94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1" name="Oval 9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7" name="Group 942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45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420" name="Oval 9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" name="Oval 9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" name="Freeform 94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3" name="Freeform 94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4" name="Freeform 94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5" name="Oval 9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8" name="Group 949"/>
                <p:cNvGrpSpPr>
                  <a:grpSpLocks noChangeAspect="1"/>
                </p:cNvGrpSpPr>
                <p:nvPr/>
              </p:nvGrpSpPr>
              <p:grpSpPr bwMode="auto">
                <a:xfrm>
                  <a:off x="3521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414" name="Oval 9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5" name="Oval 9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6" name="Freeform 95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7" name="Freeform 95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8" name="Freeform 95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9" name="Oval 9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9" name="Group 956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22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408" name="Oval 95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" name="Oval 95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0" name="Freeform 95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1" name="Freeform 96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 96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3" name="Oval 9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0" name="Group 963"/>
                <p:cNvGrpSpPr>
                  <a:grpSpLocks noChangeAspect="1"/>
                </p:cNvGrpSpPr>
                <p:nvPr/>
              </p:nvGrpSpPr>
              <p:grpSpPr bwMode="auto">
                <a:xfrm>
                  <a:off x="358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402" name="Oval 9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3" name="Oval 96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4" name="Freeform 96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5" name="Freeform 96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6" name="Freeform 96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7" name="Oval 9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1" name="Group 970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9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96" name="Oval 97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7" name="Oval 97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8" name="Freeform 97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 97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" name="Freeform 97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1" name="Oval 9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2" name="Group 977"/>
                <p:cNvGrpSpPr>
                  <a:grpSpLocks noChangeAspect="1"/>
                </p:cNvGrpSpPr>
                <p:nvPr/>
              </p:nvGrpSpPr>
              <p:grpSpPr bwMode="auto">
                <a:xfrm>
                  <a:off x="3655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90" name="Oval 97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1" name="Oval 97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2" name="Freeform 98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 98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4" name="Freeform 98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5" name="Oval 9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3" name="Group 984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656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84" name="Oval 98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5" name="Oval 98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6" name="Freeform 98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 98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8" name="Freeform 98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" name="Oval 9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4" name="Group 991"/>
                <p:cNvGrpSpPr>
                  <a:grpSpLocks noChangeAspect="1"/>
                </p:cNvGrpSpPr>
                <p:nvPr/>
              </p:nvGrpSpPr>
              <p:grpSpPr bwMode="auto">
                <a:xfrm>
                  <a:off x="371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78" name="Oval 99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" name="Oval 99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0" name="Freeform 99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1" name="Freeform 99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2" name="Freeform 99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" name="Oval 9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5" name="Group 998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2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72" name="Oval 9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3" name="Oval 10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4" name="Freeform 100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 100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6" name="Freeform 100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7" name="Oval 10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" name="Group 1005"/>
                <p:cNvGrpSpPr>
                  <a:grpSpLocks noChangeAspect="1"/>
                </p:cNvGrpSpPr>
                <p:nvPr/>
              </p:nvGrpSpPr>
              <p:grpSpPr bwMode="auto">
                <a:xfrm>
                  <a:off x="3784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66" name="Oval 10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7" name="Oval 10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8" name="Freeform 100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9" name="Freeform 100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0" name="Freeform 101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1" name="Oval 10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" name="Group 1012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85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60" name="Oval 10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1" name="Oval 10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2" name="Freeform 101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 101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4" name="Freeform 101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65" name="Oval 10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8" name="Group 1019"/>
                <p:cNvGrpSpPr>
                  <a:grpSpLocks noChangeAspect="1"/>
                </p:cNvGrpSpPr>
                <p:nvPr/>
              </p:nvGrpSpPr>
              <p:grpSpPr bwMode="auto">
                <a:xfrm>
                  <a:off x="385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54" name="Oval 10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5" name="Oval 10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102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 102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8" name="Freeform 102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9" name="Oval 10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9" name="Group 1026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85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48" name="Oval 10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9" name="Oval 10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0" name="Freeform 102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 103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 103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" name="Oval 10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0" name="Group 1033"/>
                <p:cNvGrpSpPr>
                  <a:grpSpLocks noChangeAspect="1"/>
                </p:cNvGrpSpPr>
                <p:nvPr/>
              </p:nvGrpSpPr>
              <p:grpSpPr bwMode="auto">
                <a:xfrm>
                  <a:off x="3918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42" name="Oval 10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Oval 10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" name="Freeform 103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 103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6" name="Freeform 103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7" name="Oval 10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1" name="Group 1040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19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36" name="Oval 10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7" name="Oval 10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104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 104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0" name="Freeform 104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1" name="Oval 10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2" name="Group 1047"/>
                <p:cNvGrpSpPr>
                  <a:grpSpLocks noChangeAspect="1"/>
                </p:cNvGrpSpPr>
                <p:nvPr/>
              </p:nvGrpSpPr>
              <p:grpSpPr bwMode="auto">
                <a:xfrm>
                  <a:off x="398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30" name="Oval 10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1" name="Oval 10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2" name="Freeform 105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 105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4" name="Freeform 105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5" name="Oval 10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3" name="Group 1054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8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24" name="Oval 10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" name="Oval 10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6" name="Freeform 105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7" name="Freeform 105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8" name="Freeform 105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9" name="Oval 10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4" name="Group 1061"/>
                <p:cNvGrpSpPr>
                  <a:grpSpLocks noChangeAspect="1"/>
                </p:cNvGrpSpPr>
                <p:nvPr/>
              </p:nvGrpSpPr>
              <p:grpSpPr bwMode="auto">
                <a:xfrm>
                  <a:off x="4047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318" name="Oval 10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9" name="Oval 106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0" name="Freeform 106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 106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 106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3" name="Oval 10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5" name="Group 1068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048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312" name="Oval 10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3" name="Oval 107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4" name="Freeform 107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5" name="Freeform 107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6" name="Freeform 107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7" name="Oval 10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6" name="Group 1075"/>
                <p:cNvGrpSpPr>
                  <a:grpSpLocks noChangeAspect="1"/>
                </p:cNvGrpSpPr>
                <p:nvPr/>
              </p:nvGrpSpPr>
              <p:grpSpPr bwMode="auto">
                <a:xfrm>
                  <a:off x="411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306" name="Oval 10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7" name="Oval 107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8" name="Freeform 107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9" name="Freeform 107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0" name="Freeform 108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1" name="Oval 108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7" name="Group 1082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1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300" name="Oval 10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1" name="Oval 108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2" name="Freeform 108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3" name="Freeform 108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4" name="Freeform 108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5" name="Oval 10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8" name="Group 1089"/>
                <p:cNvGrpSpPr>
                  <a:grpSpLocks noChangeAspect="1"/>
                </p:cNvGrpSpPr>
                <p:nvPr/>
              </p:nvGrpSpPr>
              <p:grpSpPr bwMode="auto">
                <a:xfrm>
                  <a:off x="4181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294" name="Oval 10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5" name="Oval 109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6" name="Freeform 109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" name="Freeform 109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8" name="Freeform 109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9" name="Oval 10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9" name="Group 1096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82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288" name="Oval 10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9" name="Oval 109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0" name="Freeform 109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1" name="Freeform 110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2" name="Freeform 110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3" name="Oval 11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0" name="Group 1103"/>
                <p:cNvGrpSpPr>
                  <a:grpSpLocks noChangeAspect="1"/>
                </p:cNvGrpSpPr>
                <p:nvPr/>
              </p:nvGrpSpPr>
              <p:grpSpPr bwMode="auto">
                <a:xfrm>
                  <a:off x="424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282" name="Oval 11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3" name="Oval 11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 110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 110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 110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7" name="Oval 11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1" name="Group 1110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24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276" name="Oval 1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7" name="Oval 11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 111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 111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0" name="Freeform 111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1" name="Oval 11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2" name="Group 1117"/>
                <p:cNvGrpSpPr>
                  <a:grpSpLocks noChangeAspect="1"/>
                </p:cNvGrpSpPr>
                <p:nvPr/>
              </p:nvGrpSpPr>
              <p:grpSpPr bwMode="auto">
                <a:xfrm>
                  <a:off x="4310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270" name="Oval 11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1" name="Oval 11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2" name="Freeform 112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3" name="Freeform 112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4" name="Freeform 112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75" name="Oval 11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3" name="Group 1124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311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264" name="Oval 11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5" name="Oval 11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 112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 112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 112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69" name="Oval 11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" name="Group 1131"/>
              <p:cNvGrpSpPr>
                <a:grpSpLocks noChangeAspect="1"/>
              </p:cNvGrpSpPr>
              <p:nvPr/>
            </p:nvGrpSpPr>
            <p:grpSpPr bwMode="auto">
              <a:xfrm>
                <a:off x="2883" y="1789"/>
                <a:ext cx="1361" cy="413"/>
                <a:chOff x="3326" y="1190"/>
                <a:chExt cx="1047" cy="318"/>
              </a:xfrm>
            </p:grpSpPr>
            <p:grpSp>
              <p:nvGrpSpPr>
                <p:cNvPr id="8" name="Group 1132"/>
                <p:cNvGrpSpPr>
                  <a:grpSpLocks noChangeAspect="1"/>
                </p:cNvGrpSpPr>
                <p:nvPr/>
              </p:nvGrpSpPr>
              <p:grpSpPr bwMode="auto">
                <a:xfrm>
                  <a:off x="332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226" name="Oval 11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7" name="Oval 11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8" name="Freeform 113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9" name="Freeform 113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0" name="Freeform 113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1" name="Oval 11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113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2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220" name="Oval 114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1" name="Oval 11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2" name="Freeform 114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 114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" name="Freeform 114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5" name="Oval 11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" name="Group 1146"/>
                <p:cNvGrpSpPr>
                  <a:grpSpLocks noChangeAspect="1"/>
                </p:cNvGrpSpPr>
                <p:nvPr/>
              </p:nvGrpSpPr>
              <p:grpSpPr bwMode="auto">
                <a:xfrm>
                  <a:off x="3392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214" name="Oval 11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" name="Oval 11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" name="Freeform 114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 115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8" name="Freeform 115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9" name="Oval 11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115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393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208" name="Oval 115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" name="Oval 11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 115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" name="Freeform 115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 115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" name="Oval 11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" name="Group 1160"/>
                <p:cNvGrpSpPr>
                  <a:grpSpLocks noChangeAspect="1"/>
                </p:cNvGrpSpPr>
                <p:nvPr/>
              </p:nvGrpSpPr>
              <p:grpSpPr bwMode="auto">
                <a:xfrm>
                  <a:off x="3456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202" name="Oval 116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3" name="Oval 116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4" name="Freeform 116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5" name="Freeform 116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6" name="Freeform 116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" name="Oval 116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" name="Group 116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457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196" name="Oval 11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7" name="Oval 116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8" name="Freeform 117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 117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0" name="Freeform 117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1" name="Oval 11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" name="Group 1174"/>
                <p:cNvGrpSpPr>
                  <a:grpSpLocks noChangeAspect="1"/>
                </p:cNvGrpSpPr>
                <p:nvPr/>
              </p:nvGrpSpPr>
              <p:grpSpPr bwMode="auto">
                <a:xfrm>
                  <a:off x="3521" y="1194"/>
                  <a:ext cx="62" cy="144"/>
                  <a:chOff x="2405" y="2405"/>
                  <a:chExt cx="175" cy="403"/>
                </a:xfrm>
              </p:grpSpPr>
              <p:sp>
                <p:nvSpPr>
                  <p:cNvPr id="190" name="Oval 117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" name="Oval 117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117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" name="Freeform 117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 117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5" name="Oval 11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5" name="Group 118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22" y="1364"/>
                  <a:ext cx="62" cy="144"/>
                  <a:chOff x="2405" y="2405"/>
                  <a:chExt cx="175" cy="403"/>
                </a:xfrm>
              </p:grpSpPr>
              <p:sp>
                <p:nvSpPr>
                  <p:cNvPr id="184" name="Oval 118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5" name="Oval 118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6" name="Freeform 118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 118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" name="Freeform 118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" name="Oval 11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188"/>
                <p:cNvGrpSpPr>
                  <a:grpSpLocks noChangeAspect="1"/>
                </p:cNvGrpSpPr>
                <p:nvPr/>
              </p:nvGrpSpPr>
              <p:grpSpPr bwMode="auto">
                <a:xfrm>
                  <a:off x="358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78" name="Oval 118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9" name="Oval 119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 119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 119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119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3" name="Oval 11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119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59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72" name="Oval 119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Oval 119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119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119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6" name="Freeform 120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7" name="Oval 12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" name="Group 1202"/>
                <p:cNvGrpSpPr>
                  <a:grpSpLocks noChangeAspect="1"/>
                </p:cNvGrpSpPr>
                <p:nvPr/>
              </p:nvGrpSpPr>
              <p:grpSpPr bwMode="auto">
                <a:xfrm>
                  <a:off x="3655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66" name="Oval 120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7" name="Oval 120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 120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120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120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" name="Oval 12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9" name="Group 120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656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60" name="Oval 12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Oval 12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21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121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 121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" name="Oval 12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" name="Group 1216"/>
                <p:cNvGrpSpPr>
                  <a:grpSpLocks noChangeAspect="1"/>
                </p:cNvGrpSpPr>
                <p:nvPr/>
              </p:nvGrpSpPr>
              <p:grpSpPr bwMode="auto">
                <a:xfrm>
                  <a:off x="3719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54" name="Oval 12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" name="Oval 12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121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122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22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" name="Oval 12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122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20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48" name="Oval 12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9" name="Oval 12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 122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 122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122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" name="Oval 12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2" name="Group 1230"/>
                <p:cNvGrpSpPr>
                  <a:grpSpLocks noChangeAspect="1"/>
                </p:cNvGrpSpPr>
                <p:nvPr/>
              </p:nvGrpSpPr>
              <p:grpSpPr bwMode="auto">
                <a:xfrm>
                  <a:off x="3784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42" name="Oval 123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Oval 12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123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5" name="Freeform 123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123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7" name="Oval 12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oup 123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785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36" name="Oval 123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7" name="Oval 123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8" name="Freeform 124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9" name="Freeform 124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0" name="Freeform 124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1" name="Oval 12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" name="Group 1244"/>
                <p:cNvGrpSpPr>
                  <a:grpSpLocks noChangeAspect="1"/>
                </p:cNvGrpSpPr>
                <p:nvPr/>
              </p:nvGrpSpPr>
              <p:grpSpPr bwMode="auto">
                <a:xfrm>
                  <a:off x="385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30" name="Oval 12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1" name="Oval 12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 124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 124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124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Oval 12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5" name="Group 125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85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24" name="Oval 125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5" name="Oval 125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 125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 125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 125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9" name="Oval 125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" name="Group 1258"/>
                <p:cNvGrpSpPr>
                  <a:grpSpLocks noChangeAspect="1"/>
                </p:cNvGrpSpPr>
                <p:nvPr/>
              </p:nvGrpSpPr>
              <p:grpSpPr bwMode="auto">
                <a:xfrm>
                  <a:off x="3918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18" name="Oval 125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9" name="Oval 126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 126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 126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26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" name="Oval 126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7" name="Group 126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19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12" name="Oval 126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Oval 126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126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126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127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7" name="Oval 127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8" name="Group 1272"/>
                <p:cNvGrpSpPr>
                  <a:grpSpLocks noChangeAspect="1"/>
                </p:cNvGrpSpPr>
                <p:nvPr/>
              </p:nvGrpSpPr>
              <p:grpSpPr bwMode="auto">
                <a:xfrm>
                  <a:off x="3982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106" name="Oval 127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7" name="Oval 127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 127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27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127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" name="Oval 127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9" name="Group 127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83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100" name="Oval 12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1" name="Oval 128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 128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Freeform 128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Freeform 128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" name="Oval 128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" name="Group 1286"/>
                <p:cNvGrpSpPr>
                  <a:grpSpLocks noChangeAspect="1"/>
                </p:cNvGrpSpPr>
                <p:nvPr/>
              </p:nvGrpSpPr>
              <p:grpSpPr bwMode="auto">
                <a:xfrm>
                  <a:off x="4047" y="1192"/>
                  <a:ext cx="62" cy="144"/>
                  <a:chOff x="2405" y="2405"/>
                  <a:chExt cx="175" cy="403"/>
                </a:xfrm>
              </p:grpSpPr>
              <p:sp>
                <p:nvSpPr>
                  <p:cNvPr id="94" name="Oval 128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Oval 128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" name="Freeform 1289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 1290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 1291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Oval 129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" name="Group 129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048" y="1362"/>
                  <a:ext cx="62" cy="144"/>
                  <a:chOff x="2405" y="2405"/>
                  <a:chExt cx="175" cy="403"/>
                </a:xfrm>
              </p:grpSpPr>
              <p:sp>
                <p:nvSpPr>
                  <p:cNvPr id="88" name="Oval 129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9" name="Oval 129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0" name="Freeform 1296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1" name="Freeform 1297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" name="Freeform 1298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Oval 12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oup 1300"/>
                <p:cNvGrpSpPr>
                  <a:grpSpLocks noChangeAspect="1"/>
                </p:cNvGrpSpPr>
                <p:nvPr/>
              </p:nvGrpSpPr>
              <p:grpSpPr bwMode="auto">
                <a:xfrm>
                  <a:off x="411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82" name="Oval 130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Oval 130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303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304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1305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7" name="Oval 13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" name="Group 1307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1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76" name="Oval 13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Oval 13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1310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1311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1312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Oval 13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" name="Group 1314"/>
                <p:cNvGrpSpPr>
                  <a:grpSpLocks noChangeAspect="1"/>
                </p:cNvGrpSpPr>
                <p:nvPr/>
              </p:nvGrpSpPr>
              <p:grpSpPr bwMode="auto">
                <a:xfrm>
                  <a:off x="4181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70" name="Oval 13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Oval 13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1317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1318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1319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Oval 13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" name="Group 1321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182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64" name="Oval 13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" name="Oval 13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 1324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1325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 1326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9" name="Oval 13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" name="Group 1328"/>
                <p:cNvGrpSpPr>
                  <a:grpSpLocks noChangeAspect="1"/>
                </p:cNvGrpSpPr>
                <p:nvPr/>
              </p:nvGrpSpPr>
              <p:grpSpPr bwMode="auto">
                <a:xfrm>
                  <a:off x="4245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58" name="Oval 13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" name="Oval 13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 1331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" name="Freeform 1332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 1333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" name="Oval 13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" name="Group 1335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246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52" name="Oval 13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" name="Oval 133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 1338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1339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1340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" name="Oval 13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" name="Group 1342"/>
                <p:cNvGrpSpPr>
                  <a:grpSpLocks noChangeAspect="1"/>
                </p:cNvGrpSpPr>
                <p:nvPr/>
              </p:nvGrpSpPr>
              <p:grpSpPr bwMode="auto">
                <a:xfrm>
                  <a:off x="4310" y="1190"/>
                  <a:ext cx="62" cy="144"/>
                  <a:chOff x="2405" y="2405"/>
                  <a:chExt cx="175" cy="403"/>
                </a:xfrm>
              </p:grpSpPr>
              <p:sp>
                <p:nvSpPr>
                  <p:cNvPr id="46" name="Oval 134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Oval 13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1345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 1346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 1347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" name="Oval 13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" name="Group 1349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4311" y="1360"/>
                  <a:ext cx="62" cy="144"/>
                  <a:chOff x="2405" y="2405"/>
                  <a:chExt cx="175" cy="403"/>
                </a:xfrm>
              </p:grpSpPr>
              <p:sp>
                <p:nvSpPr>
                  <p:cNvPr id="40" name="Oval 13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solidFill>
                    <a:srgbClr val="F09D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" name="Oval 135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05" y="2405"/>
                    <a:ext cx="175" cy="187"/>
                  </a:xfrm>
                  <a:prstGeom prst="ellipse">
                    <a:avLst/>
                  </a:prstGeom>
                  <a:noFill/>
                  <a:ln w="7938">
                    <a:solidFill>
                      <a:srgbClr val="333333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" name="Freeform 1352"/>
                  <p:cNvSpPr>
                    <a:spLocks noChangeAspect="1"/>
                  </p:cNvSpPr>
                  <p:nvPr/>
                </p:nvSpPr>
                <p:spPr bwMode="auto">
                  <a:xfrm>
                    <a:off x="2448" y="2576"/>
                    <a:ext cx="87" cy="232"/>
                  </a:xfrm>
                  <a:custGeom>
                    <a:avLst/>
                    <a:gdLst>
                      <a:gd name="T0" fmla="*/ 199 w 35"/>
                      <a:gd name="T1" fmla="*/ 213 h 87"/>
                      <a:gd name="T2" fmla="*/ 204 w 35"/>
                      <a:gd name="T3" fmla="*/ 221 h 87"/>
                      <a:gd name="T4" fmla="*/ 211 w 35"/>
                      <a:gd name="T5" fmla="*/ 235 h 87"/>
                      <a:gd name="T6" fmla="*/ 211 w 35"/>
                      <a:gd name="T7" fmla="*/ 243 h 87"/>
                      <a:gd name="T8" fmla="*/ 216 w 35"/>
                      <a:gd name="T9" fmla="*/ 248 h 87"/>
                      <a:gd name="T10" fmla="*/ 216 w 35"/>
                      <a:gd name="T11" fmla="*/ 269 h 87"/>
                      <a:gd name="T12" fmla="*/ 216 w 35"/>
                      <a:gd name="T13" fmla="*/ 584 h 87"/>
                      <a:gd name="T14" fmla="*/ 186 w 35"/>
                      <a:gd name="T15" fmla="*/ 619 h 87"/>
                      <a:gd name="T16" fmla="*/ 154 w 35"/>
                      <a:gd name="T17" fmla="*/ 584 h 87"/>
                      <a:gd name="T18" fmla="*/ 154 w 35"/>
                      <a:gd name="T19" fmla="*/ 269 h 87"/>
                      <a:gd name="T20" fmla="*/ 112 w 35"/>
                      <a:gd name="T21" fmla="*/ 227 h 87"/>
                      <a:gd name="T22" fmla="*/ 62 w 35"/>
                      <a:gd name="T23" fmla="*/ 269 h 87"/>
                      <a:gd name="T24" fmla="*/ 62 w 35"/>
                      <a:gd name="T25" fmla="*/ 584 h 87"/>
                      <a:gd name="T26" fmla="*/ 30 w 35"/>
                      <a:gd name="T27" fmla="*/ 619 h 87"/>
                      <a:gd name="T28" fmla="*/ 0 w 35"/>
                      <a:gd name="T29" fmla="*/ 584 h 87"/>
                      <a:gd name="T30" fmla="*/ 0 w 35"/>
                      <a:gd name="T31" fmla="*/ 269 h 87"/>
                      <a:gd name="T32" fmla="*/ 5 w 35"/>
                      <a:gd name="T33" fmla="*/ 248 h 87"/>
                      <a:gd name="T34" fmla="*/ 5 w 35"/>
                      <a:gd name="T35" fmla="*/ 243 h 87"/>
                      <a:gd name="T36" fmla="*/ 12 w 35"/>
                      <a:gd name="T37" fmla="*/ 235 h 87"/>
                      <a:gd name="T38" fmla="*/ 12 w 35"/>
                      <a:gd name="T39" fmla="*/ 227 h 87"/>
                      <a:gd name="T40" fmla="*/ 17 w 35"/>
                      <a:gd name="T41" fmla="*/ 213 h 87"/>
                      <a:gd name="T42" fmla="*/ 25 w 35"/>
                      <a:gd name="T43" fmla="*/ 205 h 87"/>
                      <a:gd name="T44" fmla="*/ 37 w 35"/>
                      <a:gd name="T45" fmla="*/ 192 h 87"/>
                      <a:gd name="T46" fmla="*/ 42 w 35"/>
                      <a:gd name="T47" fmla="*/ 179 h 87"/>
                      <a:gd name="T48" fmla="*/ 50 w 35"/>
                      <a:gd name="T49" fmla="*/ 179 h 87"/>
                      <a:gd name="T50" fmla="*/ 62 w 35"/>
                      <a:gd name="T51" fmla="*/ 171 h 87"/>
                      <a:gd name="T52" fmla="*/ 62 w 35"/>
                      <a:gd name="T53" fmla="*/ 163 h 87"/>
                      <a:gd name="T54" fmla="*/ 75 w 35"/>
                      <a:gd name="T55" fmla="*/ 157 h 87"/>
                      <a:gd name="T56" fmla="*/ 75 w 35"/>
                      <a:gd name="T57" fmla="*/ 35 h 87"/>
                      <a:gd name="T58" fmla="*/ 104 w 35"/>
                      <a:gd name="T59" fmla="*/ 0 h 87"/>
                      <a:gd name="T60" fmla="*/ 137 w 35"/>
                      <a:gd name="T61" fmla="*/ 35 h 87"/>
                      <a:gd name="T62" fmla="*/ 137 w 35"/>
                      <a:gd name="T63" fmla="*/ 157 h 87"/>
                      <a:gd name="T64" fmla="*/ 137 w 35"/>
                      <a:gd name="T65" fmla="*/ 157 h 87"/>
                      <a:gd name="T66" fmla="*/ 191 w 35"/>
                      <a:gd name="T67" fmla="*/ 200 h 87"/>
                      <a:gd name="T68" fmla="*/ 191 w 35"/>
                      <a:gd name="T69" fmla="*/ 205 h 87"/>
                      <a:gd name="T70" fmla="*/ 199 w 35"/>
                      <a:gd name="T71" fmla="*/ 213 h 87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5" h="87">
                        <a:moveTo>
                          <a:pt x="32" y="30"/>
                        </a:moveTo>
                        <a:cubicBezTo>
                          <a:pt x="33" y="31"/>
                          <a:pt x="33" y="31"/>
                          <a:pt x="33" y="31"/>
                        </a:cubicBezTo>
                        <a:cubicBezTo>
                          <a:pt x="33" y="32"/>
                          <a:pt x="33" y="32"/>
                          <a:pt x="34" y="33"/>
                        </a:cubicBezTo>
                        <a:cubicBezTo>
                          <a:pt x="34" y="34"/>
                          <a:pt x="34" y="34"/>
                          <a:pt x="34" y="34"/>
                        </a:cubicBezTo>
                        <a:cubicBezTo>
                          <a:pt x="34" y="35"/>
                          <a:pt x="35" y="35"/>
                          <a:pt x="35" y="35"/>
                        </a:cubicBezTo>
                        <a:cubicBezTo>
                          <a:pt x="35" y="36"/>
                          <a:pt x="35" y="37"/>
                          <a:pt x="35" y="38"/>
                        </a:cubicBezTo>
                        <a:cubicBezTo>
                          <a:pt x="35" y="82"/>
                          <a:pt x="35" y="82"/>
                          <a:pt x="35" y="82"/>
                        </a:cubicBezTo>
                        <a:cubicBezTo>
                          <a:pt x="35" y="85"/>
                          <a:pt x="33" y="87"/>
                          <a:pt x="30" y="87"/>
                        </a:cubicBezTo>
                        <a:cubicBezTo>
                          <a:pt x="27" y="87"/>
                          <a:pt x="25" y="85"/>
                          <a:pt x="25" y="82"/>
                        </a:cubicBezTo>
                        <a:cubicBezTo>
                          <a:pt x="25" y="38"/>
                          <a:pt x="25" y="38"/>
                          <a:pt x="25" y="38"/>
                        </a:cubicBezTo>
                        <a:cubicBezTo>
                          <a:pt x="25" y="36"/>
                          <a:pt x="22" y="32"/>
                          <a:pt x="18" y="32"/>
                        </a:cubicBezTo>
                        <a:cubicBezTo>
                          <a:pt x="13" y="32"/>
                          <a:pt x="10" y="36"/>
                          <a:pt x="10" y="38"/>
                        </a:cubicBezTo>
                        <a:cubicBezTo>
                          <a:pt x="10" y="82"/>
                          <a:pt x="10" y="82"/>
                          <a:pt x="10" y="82"/>
                        </a:cubicBezTo>
                        <a:cubicBezTo>
                          <a:pt x="10" y="85"/>
                          <a:pt x="8" y="87"/>
                          <a:pt x="5" y="87"/>
                        </a:cubicBezTo>
                        <a:cubicBezTo>
                          <a:pt x="3" y="87"/>
                          <a:pt x="0" y="85"/>
                          <a:pt x="0" y="82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0" y="37"/>
                          <a:pt x="0" y="36"/>
                          <a:pt x="1" y="35"/>
                        </a:cubicBezTo>
                        <a:cubicBezTo>
                          <a:pt x="1" y="35"/>
                          <a:pt x="1" y="35"/>
                          <a:pt x="1" y="34"/>
                        </a:cubicBezTo>
                        <a:cubicBezTo>
                          <a:pt x="1" y="34"/>
                          <a:pt x="1" y="33"/>
                          <a:pt x="2" y="33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3" y="31"/>
                          <a:pt x="3" y="30"/>
                          <a:pt x="3" y="30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8"/>
                          <a:pt x="5" y="27"/>
                          <a:pt x="6" y="27"/>
                        </a:cubicBezTo>
                        <a:cubicBezTo>
                          <a:pt x="6" y="26"/>
                          <a:pt x="7" y="26"/>
                          <a:pt x="7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4"/>
                          <a:pt x="9" y="24"/>
                          <a:pt x="10" y="24"/>
                        </a:cubicBezTo>
                        <a:cubicBezTo>
                          <a:pt x="10" y="23"/>
                          <a:pt x="10" y="23"/>
                          <a:pt x="10" y="23"/>
                        </a:cubicBezTo>
                        <a:cubicBezTo>
                          <a:pt x="11" y="23"/>
                          <a:pt x="12" y="22"/>
                          <a:pt x="12" y="22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2" y="3"/>
                          <a:pt x="14" y="0"/>
                          <a:pt x="17" y="0"/>
                        </a:cubicBezTo>
                        <a:cubicBezTo>
                          <a:pt x="20" y="0"/>
                          <a:pt x="22" y="3"/>
                          <a:pt x="22" y="5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2" y="22"/>
                          <a:pt x="22" y="22"/>
                          <a:pt x="22" y="22"/>
                        </a:cubicBezTo>
                        <a:cubicBezTo>
                          <a:pt x="25" y="23"/>
                          <a:pt x="28" y="25"/>
                          <a:pt x="31" y="28"/>
                        </a:cubicBezTo>
                        <a:cubicBezTo>
                          <a:pt x="31" y="28"/>
                          <a:pt x="31" y="28"/>
                          <a:pt x="31" y="29"/>
                        </a:cubicBezTo>
                        <a:cubicBezTo>
                          <a:pt x="32" y="29"/>
                          <a:pt x="32" y="30"/>
                          <a:pt x="32" y="3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3" name="Freeform 1353"/>
                  <p:cNvSpPr>
                    <a:spLocks noChangeAspect="1"/>
                  </p:cNvSpPr>
                  <p:nvPr/>
                </p:nvSpPr>
                <p:spPr bwMode="auto">
                  <a:xfrm>
                    <a:off x="2453" y="2672"/>
                    <a:ext cx="5" cy="133"/>
                  </a:xfrm>
                  <a:custGeom>
                    <a:avLst/>
                    <a:gdLst>
                      <a:gd name="T0" fmla="*/ 0 w 2"/>
                      <a:gd name="T1" fmla="*/ 311 h 50"/>
                      <a:gd name="T2" fmla="*/ 0 w 2"/>
                      <a:gd name="T3" fmla="*/ 0 h 50"/>
                      <a:gd name="T4" fmla="*/ 0 w 2"/>
                      <a:gd name="T5" fmla="*/ 0 h 50"/>
                      <a:gd name="T6" fmla="*/ 13 w 2"/>
                      <a:gd name="T7" fmla="*/ 162 h 50"/>
                      <a:gd name="T8" fmla="*/ 13 w 2"/>
                      <a:gd name="T9" fmla="*/ 303 h 50"/>
                      <a:gd name="T10" fmla="*/ 13 w 2"/>
                      <a:gd name="T11" fmla="*/ 354 h 50"/>
                      <a:gd name="T12" fmla="*/ 13 w 2"/>
                      <a:gd name="T13" fmla="*/ 354 h 50"/>
                      <a:gd name="T14" fmla="*/ 0 w 2"/>
                      <a:gd name="T15" fmla="*/ 3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" h="50">
                        <a:moveTo>
                          <a:pt x="0" y="44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" y="15"/>
                          <a:pt x="2" y="23"/>
                        </a:cubicBezTo>
                        <a:cubicBezTo>
                          <a:pt x="2" y="30"/>
                          <a:pt x="2" y="43"/>
                          <a:pt x="2" y="43"/>
                        </a:cubicBezTo>
                        <a:cubicBezTo>
                          <a:pt x="2" y="44"/>
                          <a:pt x="2" y="49"/>
                          <a:pt x="2" y="50"/>
                        </a:cubicBez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" y="48"/>
                          <a:pt x="0" y="46"/>
                          <a:pt x="0" y="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" name="Freeform 1354"/>
                  <p:cNvSpPr>
                    <a:spLocks noChangeAspect="1"/>
                  </p:cNvSpPr>
                  <p:nvPr/>
                </p:nvSpPr>
                <p:spPr bwMode="auto">
                  <a:xfrm>
                    <a:off x="2500" y="2661"/>
                    <a:ext cx="20" cy="144"/>
                  </a:xfrm>
                  <a:custGeom>
                    <a:avLst/>
                    <a:gdLst>
                      <a:gd name="T0" fmla="*/ 38 w 8"/>
                      <a:gd name="T1" fmla="*/ 341 h 54"/>
                      <a:gd name="T2" fmla="*/ 50 w 8"/>
                      <a:gd name="T3" fmla="*/ 384 h 54"/>
                      <a:gd name="T4" fmla="*/ 33 w 8"/>
                      <a:gd name="T5" fmla="*/ 341 h 54"/>
                      <a:gd name="T6" fmla="*/ 33 w 8"/>
                      <a:gd name="T7" fmla="*/ 277 h 54"/>
                      <a:gd name="T8" fmla="*/ 33 w 8"/>
                      <a:gd name="T9" fmla="*/ 43 h 54"/>
                      <a:gd name="T10" fmla="*/ 0 w 8"/>
                      <a:gd name="T11" fmla="*/ 0 h 54"/>
                      <a:gd name="T12" fmla="*/ 45 w 8"/>
                      <a:gd name="T13" fmla="*/ 56 h 54"/>
                      <a:gd name="T14" fmla="*/ 38 w 8"/>
                      <a:gd name="T15" fmla="*/ 341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8" h="54">
                        <a:moveTo>
                          <a:pt x="6" y="48"/>
                        </a:moveTo>
                        <a:cubicBezTo>
                          <a:pt x="6" y="50"/>
                          <a:pt x="7" y="53"/>
                          <a:pt x="8" y="54"/>
                        </a:cubicBezTo>
                        <a:cubicBezTo>
                          <a:pt x="6" y="52"/>
                          <a:pt x="5" y="50"/>
                          <a:pt x="5" y="48"/>
                        </a:cubicBezTo>
                        <a:cubicBezTo>
                          <a:pt x="5" y="39"/>
                          <a:pt x="5" y="39"/>
                          <a:pt x="5" y="39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3" y="0"/>
                          <a:pt x="0" y="0"/>
                        </a:cubicBezTo>
                        <a:cubicBezTo>
                          <a:pt x="6" y="0"/>
                          <a:pt x="7" y="5"/>
                          <a:pt x="7" y="8"/>
                        </a:cubicBezTo>
                        <a:lnTo>
                          <a:pt x="6" y="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" name="Oval 13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433" y="2443"/>
                    <a:ext cx="57" cy="61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680" name="Group 1563"/>
            <p:cNvGrpSpPr>
              <a:grpSpLocks/>
            </p:cNvGrpSpPr>
            <p:nvPr/>
          </p:nvGrpSpPr>
          <p:grpSpPr bwMode="auto">
            <a:xfrm>
              <a:off x="1440466" y="1565315"/>
              <a:ext cx="860425" cy="1096962"/>
              <a:chOff x="292" y="2709"/>
              <a:chExt cx="567" cy="723"/>
            </a:xfrm>
          </p:grpSpPr>
          <p:sp>
            <p:nvSpPr>
              <p:cNvPr id="681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2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3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8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9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0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1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2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4" name="Group 1563"/>
            <p:cNvGrpSpPr>
              <a:grpSpLocks/>
            </p:cNvGrpSpPr>
            <p:nvPr/>
          </p:nvGrpSpPr>
          <p:grpSpPr bwMode="auto">
            <a:xfrm>
              <a:off x="3329342" y="1586950"/>
              <a:ext cx="860425" cy="1096962"/>
              <a:chOff x="292" y="2709"/>
              <a:chExt cx="567" cy="723"/>
            </a:xfrm>
          </p:grpSpPr>
          <p:sp>
            <p:nvSpPr>
              <p:cNvPr id="695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9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1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2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4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5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8" name="Rechteck 707"/>
            <p:cNvSpPr/>
            <p:nvPr/>
          </p:nvSpPr>
          <p:spPr>
            <a:xfrm>
              <a:off x="5346993" y="1586950"/>
              <a:ext cx="3635931" cy="12328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4" name="Gruppierung 2123"/>
          <p:cNvGrpSpPr/>
          <p:nvPr/>
        </p:nvGrpSpPr>
        <p:grpSpPr>
          <a:xfrm>
            <a:off x="4258507" y="2399208"/>
            <a:ext cx="7714654" cy="1245816"/>
            <a:chOff x="651935" y="2089979"/>
            <a:chExt cx="8486119" cy="1507438"/>
          </a:xfrm>
        </p:grpSpPr>
        <p:grpSp>
          <p:nvGrpSpPr>
            <p:cNvPr id="1192" name="Group 682"/>
            <p:cNvGrpSpPr>
              <a:grpSpLocks noChangeAspect="1"/>
            </p:cNvGrpSpPr>
            <p:nvPr/>
          </p:nvGrpSpPr>
          <p:grpSpPr bwMode="auto">
            <a:xfrm>
              <a:off x="651935" y="2534505"/>
              <a:ext cx="164185" cy="381419"/>
              <a:chOff x="2405" y="2405"/>
              <a:chExt cx="175" cy="403"/>
            </a:xfrm>
          </p:grpSpPr>
          <p:sp>
            <p:nvSpPr>
              <p:cNvPr id="1410" name="Oval 6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Oval 6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Freeform 6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3" name="Freeform 6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4" name="Freeform 6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5" name="Oval 6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3" name="Group 689"/>
            <p:cNvGrpSpPr>
              <a:grpSpLocks noChangeAspect="1"/>
            </p:cNvGrpSpPr>
            <p:nvPr/>
          </p:nvGrpSpPr>
          <p:grpSpPr bwMode="auto">
            <a:xfrm rot="10800000">
              <a:off x="654583" y="2984792"/>
              <a:ext cx="164185" cy="381419"/>
              <a:chOff x="2405" y="2405"/>
              <a:chExt cx="175" cy="403"/>
            </a:xfrm>
          </p:grpSpPr>
          <p:sp>
            <p:nvSpPr>
              <p:cNvPr id="1404" name="Oval 6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5" name="Oval 6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Freeform 6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7" name="Freeform 6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8" name="Freeform 6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9" name="Oval 6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4" name="Group 696"/>
            <p:cNvGrpSpPr>
              <a:grpSpLocks noChangeAspect="1"/>
            </p:cNvGrpSpPr>
            <p:nvPr/>
          </p:nvGrpSpPr>
          <p:grpSpPr bwMode="auto">
            <a:xfrm>
              <a:off x="826713" y="2534505"/>
              <a:ext cx="164185" cy="381419"/>
              <a:chOff x="2405" y="2405"/>
              <a:chExt cx="175" cy="403"/>
            </a:xfrm>
          </p:grpSpPr>
          <p:sp>
            <p:nvSpPr>
              <p:cNvPr id="1398" name="Oval 6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9" name="Oval 6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Freeform 6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1" name="Freeform 7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2" name="Freeform 7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3" name="Oval 7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5" name="Group 703"/>
            <p:cNvGrpSpPr>
              <a:grpSpLocks noChangeAspect="1"/>
            </p:cNvGrpSpPr>
            <p:nvPr/>
          </p:nvGrpSpPr>
          <p:grpSpPr bwMode="auto">
            <a:xfrm rot="10800000">
              <a:off x="829361" y="2984792"/>
              <a:ext cx="164185" cy="381419"/>
              <a:chOff x="2405" y="2405"/>
              <a:chExt cx="175" cy="403"/>
            </a:xfrm>
          </p:grpSpPr>
          <p:sp>
            <p:nvSpPr>
              <p:cNvPr id="1392" name="Oval 7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" name="Oval 7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Freeform 7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5" name="Freeform 7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6" name="Freeform 7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7" name="Oval 7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6" name="Group 710"/>
            <p:cNvGrpSpPr>
              <a:grpSpLocks noChangeAspect="1"/>
            </p:cNvGrpSpPr>
            <p:nvPr/>
          </p:nvGrpSpPr>
          <p:grpSpPr bwMode="auto">
            <a:xfrm>
              <a:off x="996194" y="2480465"/>
              <a:ext cx="164185" cy="381419"/>
              <a:chOff x="2405" y="2405"/>
              <a:chExt cx="175" cy="403"/>
            </a:xfrm>
          </p:grpSpPr>
          <p:sp>
            <p:nvSpPr>
              <p:cNvPr id="1386" name="Oval 7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7" name="Oval 7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Freeform 7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9" name="Freeform 7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0" name="Freeform 7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1" name="Oval 7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7" name="Group 717"/>
            <p:cNvGrpSpPr>
              <a:grpSpLocks noChangeAspect="1"/>
            </p:cNvGrpSpPr>
            <p:nvPr/>
          </p:nvGrpSpPr>
          <p:grpSpPr bwMode="auto">
            <a:xfrm rot="10800000">
              <a:off x="998843" y="3025322"/>
              <a:ext cx="164185" cy="381419"/>
              <a:chOff x="2405" y="2405"/>
              <a:chExt cx="175" cy="403"/>
            </a:xfrm>
          </p:grpSpPr>
          <p:sp>
            <p:nvSpPr>
              <p:cNvPr id="1380" name="Oval 7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Oval 7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Freeform 7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3" name="Freeform 7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Freeform 7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5" name="Oval 7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8" name="Group 724"/>
            <p:cNvGrpSpPr>
              <a:grpSpLocks noChangeAspect="1"/>
            </p:cNvGrpSpPr>
            <p:nvPr/>
          </p:nvGrpSpPr>
          <p:grpSpPr bwMode="auto">
            <a:xfrm>
              <a:off x="1168324" y="2399405"/>
              <a:ext cx="164185" cy="381419"/>
              <a:chOff x="2405" y="2405"/>
              <a:chExt cx="175" cy="403"/>
            </a:xfrm>
          </p:grpSpPr>
          <p:sp>
            <p:nvSpPr>
              <p:cNvPr id="1374" name="Oval 7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Oval 7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6" name="Freeform 7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7" name="Freeform 7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8" name="Freeform 7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9" name="Oval 7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9" name="Group 731"/>
            <p:cNvGrpSpPr>
              <a:grpSpLocks noChangeAspect="1"/>
            </p:cNvGrpSpPr>
            <p:nvPr/>
          </p:nvGrpSpPr>
          <p:grpSpPr bwMode="auto">
            <a:xfrm rot="10800000">
              <a:off x="1170972" y="3079362"/>
              <a:ext cx="164185" cy="381419"/>
              <a:chOff x="2405" y="2405"/>
              <a:chExt cx="175" cy="403"/>
            </a:xfrm>
          </p:grpSpPr>
          <p:sp>
            <p:nvSpPr>
              <p:cNvPr id="1368" name="Oval 73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9" name="Oval 73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0" name="Freeform 73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1" name="Freeform 73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" name="Freeform 73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" name="Oval 73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0" name="Group 738"/>
            <p:cNvGrpSpPr>
              <a:grpSpLocks noChangeAspect="1"/>
            </p:cNvGrpSpPr>
            <p:nvPr/>
          </p:nvGrpSpPr>
          <p:grpSpPr bwMode="auto">
            <a:xfrm>
              <a:off x="1348398" y="2529207"/>
              <a:ext cx="164185" cy="381419"/>
              <a:chOff x="2405" y="2405"/>
              <a:chExt cx="175" cy="403"/>
            </a:xfrm>
          </p:grpSpPr>
          <p:sp>
            <p:nvSpPr>
              <p:cNvPr id="1362" name="Oval 73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" name="Oval 74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Freeform 74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" name="Freeform 74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" name="Freeform 74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7" name="Oval 74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1" name="Group 745"/>
            <p:cNvGrpSpPr>
              <a:grpSpLocks noChangeAspect="1"/>
            </p:cNvGrpSpPr>
            <p:nvPr/>
          </p:nvGrpSpPr>
          <p:grpSpPr bwMode="auto">
            <a:xfrm rot="10800000">
              <a:off x="1351047" y="2979494"/>
              <a:ext cx="164185" cy="381419"/>
              <a:chOff x="2405" y="2405"/>
              <a:chExt cx="175" cy="403"/>
            </a:xfrm>
          </p:grpSpPr>
          <p:sp>
            <p:nvSpPr>
              <p:cNvPr id="1356" name="Oval 74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" name="Oval 74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" name="Freeform 74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Freeform 74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" name="Freeform 75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" name="Oval 75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2" name="Group 752"/>
            <p:cNvGrpSpPr>
              <a:grpSpLocks noChangeAspect="1"/>
            </p:cNvGrpSpPr>
            <p:nvPr/>
          </p:nvGrpSpPr>
          <p:grpSpPr bwMode="auto">
            <a:xfrm>
              <a:off x="1523176" y="2529207"/>
              <a:ext cx="164185" cy="381419"/>
              <a:chOff x="2405" y="2405"/>
              <a:chExt cx="175" cy="403"/>
            </a:xfrm>
          </p:grpSpPr>
          <p:sp>
            <p:nvSpPr>
              <p:cNvPr id="1350" name="Oval 75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Oval 75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" name="Freeform 75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Freeform 75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4" name="Freeform 75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5" name="Oval 75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3" name="Group 759"/>
            <p:cNvGrpSpPr>
              <a:grpSpLocks noChangeAspect="1"/>
            </p:cNvGrpSpPr>
            <p:nvPr/>
          </p:nvGrpSpPr>
          <p:grpSpPr bwMode="auto">
            <a:xfrm rot="10800000">
              <a:off x="1525824" y="2979494"/>
              <a:ext cx="164185" cy="381419"/>
              <a:chOff x="2405" y="2405"/>
              <a:chExt cx="175" cy="403"/>
            </a:xfrm>
          </p:grpSpPr>
          <p:sp>
            <p:nvSpPr>
              <p:cNvPr id="1344" name="Oval 76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" name="Oval 76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" name="Freeform 76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" name="Freeform 76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" name="Freeform 76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Oval 76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4" name="Group 766"/>
            <p:cNvGrpSpPr>
              <a:grpSpLocks noChangeAspect="1"/>
            </p:cNvGrpSpPr>
            <p:nvPr/>
          </p:nvGrpSpPr>
          <p:grpSpPr bwMode="auto">
            <a:xfrm>
              <a:off x="1692658" y="2529207"/>
              <a:ext cx="164185" cy="381419"/>
              <a:chOff x="2405" y="2405"/>
              <a:chExt cx="175" cy="403"/>
            </a:xfrm>
          </p:grpSpPr>
          <p:sp>
            <p:nvSpPr>
              <p:cNvPr id="1338" name="Oval 76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" name="Oval 76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" name="Freeform 76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" name="Freeform 77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" name="Freeform 77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" name="Oval 77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5" name="Group 773"/>
            <p:cNvGrpSpPr>
              <a:grpSpLocks noChangeAspect="1"/>
            </p:cNvGrpSpPr>
            <p:nvPr/>
          </p:nvGrpSpPr>
          <p:grpSpPr bwMode="auto">
            <a:xfrm rot="10800000">
              <a:off x="1695306" y="2979494"/>
              <a:ext cx="164185" cy="381419"/>
              <a:chOff x="2405" y="2405"/>
              <a:chExt cx="175" cy="403"/>
            </a:xfrm>
          </p:grpSpPr>
          <p:sp>
            <p:nvSpPr>
              <p:cNvPr id="1332" name="Oval 77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Oval 77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Freeform 77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Freeform 77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Freeform 77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" name="Oval 77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6" name="Group 780"/>
            <p:cNvGrpSpPr>
              <a:grpSpLocks noChangeAspect="1"/>
            </p:cNvGrpSpPr>
            <p:nvPr/>
          </p:nvGrpSpPr>
          <p:grpSpPr bwMode="auto">
            <a:xfrm>
              <a:off x="1864788" y="2529207"/>
              <a:ext cx="164185" cy="381419"/>
              <a:chOff x="2405" y="2405"/>
              <a:chExt cx="175" cy="403"/>
            </a:xfrm>
          </p:grpSpPr>
          <p:sp>
            <p:nvSpPr>
              <p:cNvPr id="1326" name="Oval 78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Oval 78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Freeform 78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Freeform 78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Freeform 78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Oval 78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7" name="Group 787"/>
            <p:cNvGrpSpPr>
              <a:grpSpLocks noChangeAspect="1"/>
            </p:cNvGrpSpPr>
            <p:nvPr/>
          </p:nvGrpSpPr>
          <p:grpSpPr bwMode="auto">
            <a:xfrm rot="10800000">
              <a:off x="1867436" y="2979494"/>
              <a:ext cx="164185" cy="381419"/>
              <a:chOff x="2405" y="2405"/>
              <a:chExt cx="175" cy="403"/>
            </a:xfrm>
          </p:grpSpPr>
          <p:sp>
            <p:nvSpPr>
              <p:cNvPr id="1320" name="Oval 78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Oval 78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Freeform 79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Freeform 79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Freeform 79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Oval 79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8" name="Group 794"/>
            <p:cNvGrpSpPr>
              <a:grpSpLocks noChangeAspect="1"/>
            </p:cNvGrpSpPr>
            <p:nvPr/>
          </p:nvGrpSpPr>
          <p:grpSpPr bwMode="auto">
            <a:xfrm>
              <a:off x="2044862" y="2529207"/>
              <a:ext cx="164185" cy="381419"/>
              <a:chOff x="2405" y="2405"/>
              <a:chExt cx="175" cy="403"/>
            </a:xfrm>
          </p:grpSpPr>
          <p:sp>
            <p:nvSpPr>
              <p:cNvPr id="1314" name="Oval 79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Oval 79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Freeform 79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Freeform 79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Freeform 79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Oval 80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09" name="Group 801"/>
            <p:cNvGrpSpPr>
              <a:grpSpLocks noChangeAspect="1"/>
            </p:cNvGrpSpPr>
            <p:nvPr/>
          </p:nvGrpSpPr>
          <p:grpSpPr bwMode="auto">
            <a:xfrm rot="10800000">
              <a:off x="2047510" y="2979494"/>
              <a:ext cx="164185" cy="381419"/>
              <a:chOff x="2405" y="2405"/>
              <a:chExt cx="175" cy="403"/>
            </a:xfrm>
          </p:grpSpPr>
          <p:sp>
            <p:nvSpPr>
              <p:cNvPr id="1308" name="Oval 80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Oval 80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Freeform 80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Freeform 80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Freeform 80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Oval 80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0" name="Group 808"/>
            <p:cNvGrpSpPr>
              <a:grpSpLocks noChangeAspect="1"/>
            </p:cNvGrpSpPr>
            <p:nvPr/>
          </p:nvGrpSpPr>
          <p:grpSpPr bwMode="auto">
            <a:xfrm>
              <a:off x="2219640" y="2421127"/>
              <a:ext cx="164185" cy="381419"/>
              <a:chOff x="2405" y="2405"/>
              <a:chExt cx="175" cy="403"/>
            </a:xfrm>
          </p:grpSpPr>
          <p:sp>
            <p:nvSpPr>
              <p:cNvPr id="1302" name="Oval 8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Oval 81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Freeform 81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Freeform 81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Freeform 81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Oval 81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1" name="Group 815"/>
            <p:cNvGrpSpPr>
              <a:grpSpLocks noChangeAspect="1"/>
            </p:cNvGrpSpPr>
            <p:nvPr/>
          </p:nvGrpSpPr>
          <p:grpSpPr bwMode="auto">
            <a:xfrm rot="10800000">
              <a:off x="2222288" y="3101084"/>
              <a:ext cx="164185" cy="381419"/>
              <a:chOff x="2405" y="2405"/>
              <a:chExt cx="175" cy="403"/>
            </a:xfrm>
          </p:grpSpPr>
          <p:sp>
            <p:nvSpPr>
              <p:cNvPr id="1296" name="Oval 81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Oval 81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Freeform 81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Freeform 81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Freeform 82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Oval 82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2" name="Group 822"/>
            <p:cNvGrpSpPr>
              <a:grpSpLocks noChangeAspect="1"/>
            </p:cNvGrpSpPr>
            <p:nvPr/>
          </p:nvGrpSpPr>
          <p:grpSpPr bwMode="auto">
            <a:xfrm>
              <a:off x="2389121" y="2475167"/>
              <a:ext cx="164185" cy="381419"/>
              <a:chOff x="2405" y="2405"/>
              <a:chExt cx="175" cy="403"/>
            </a:xfrm>
          </p:grpSpPr>
          <p:sp>
            <p:nvSpPr>
              <p:cNvPr id="1290" name="Oval 8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Oval 82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Freeform 82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Freeform 82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Freeform 82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Oval 82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3" name="Group 829"/>
            <p:cNvGrpSpPr>
              <a:grpSpLocks noChangeAspect="1"/>
            </p:cNvGrpSpPr>
            <p:nvPr/>
          </p:nvGrpSpPr>
          <p:grpSpPr bwMode="auto">
            <a:xfrm rot="10800000">
              <a:off x="2391770" y="3020024"/>
              <a:ext cx="164185" cy="381419"/>
              <a:chOff x="2405" y="2405"/>
              <a:chExt cx="175" cy="403"/>
            </a:xfrm>
          </p:grpSpPr>
          <p:sp>
            <p:nvSpPr>
              <p:cNvPr id="1284" name="Oval 8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Oval 83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Freeform 83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Freeform 83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Freeform 83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Oval 83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4" name="Group 836"/>
            <p:cNvGrpSpPr>
              <a:grpSpLocks noChangeAspect="1"/>
            </p:cNvGrpSpPr>
            <p:nvPr/>
          </p:nvGrpSpPr>
          <p:grpSpPr bwMode="auto">
            <a:xfrm>
              <a:off x="2561251" y="2529207"/>
              <a:ext cx="164185" cy="381419"/>
              <a:chOff x="2405" y="2405"/>
              <a:chExt cx="175" cy="403"/>
            </a:xfrm>
          </p:grpSpPr>
          <p:sp>
            <p:nvSpPr>
              <p:cNvPr id="1278" name="Oval 8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Oval 83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Freeform 83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Freeform 84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Freeform 84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Oval 84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5" name="Group 843"/>
            <p:cNvGrpSpPr>
              <a:grpSpLocks noChangeAspect="1"/>
            </p:cNvGrpSpPr>
            <p:nvPr/>
          </p:nvGrpSpPr>
          <p:grpSpPr bwMode="auto">
            <a:xfrm rot="10800000">
              <a:off x="2563899" y="2979494"/>
              <a:ext cx="164185" cy="381419"/>
              <a:chOff x="2405" y="2405"/>
              <a:chExt cx="175" cy="403"/>
            </a:xfrm>
          </p:grpSpPr>
          <p:sp>
            <p:nvSpPr>
              <p:cNvPr id="1272" name="Oval 8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Oval 84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Freeform 84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Freeform 84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Freeform 84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Oval 84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6" name="Group 850"/>
            <p:cNvGrpSpPr>
              <a:grpSpLocks noChangeAspect="1"/>
            </p:cNvGrpSpPr>
            <p:nvPr/>
          </p:nvGrpSpPr>
          <p:grpSpPr bwMode="auto">
            <a:xfrm>
              <a:off x="2741325" y="2523910"/>
              <a:ext cx="164185" cy="381419"/>
              <a:chOff x="2405" y="2405"/>
              <a:chExt cx="175" cy="403"/>
            </a:xfrm>
          </p:grpSpPr>
          <p:sp>
            <p:nvSpPr>
              <p:cNvPr id="1266" name="Oval 8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Oval 85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Freeform 85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Freeform 85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Freeform 85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Oval 85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7" name="Group 857"/>
            <p:cNvGrpSpPr>
              <a:grpSpLocks noChangeAspect="1"/>
            </p:cNvGrpSpPr>
            <p:nvPr/>
          </p:nvGrpSpPr>
          <p:grpSpPr bwMode="auto">
            <a:xfrm rot="10800000">
              <a:off x="2743973" y="2974197"/>
              <a:ext cx="164185" cy="381419"/>
              <a:chOff x="2405" y="2405"/>
              <a:chExt cx="175" cy="403"/>
            </a:xfrm>
          </p:grpSpPr>
          <p:sp>
            <p:nvSpPr>
              <p:cNvPr id="1260" name="Oval 8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Oval 85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86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86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Freeform 86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Oval 86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8" name="Group 864"/>
            <p:cNvGrpSpPr>
              <a:grpSpLocks noChangeAspect="1"/>
            </p:cNvGrpSpPr>
            <p:nvPr/>
          </p:nvGrpSpPr>
          <p:grpSpPr bwMode="auto">
            <a:xfrm>
              <a:off x="2916103" y="2523910"/>
              <a:ext cx="164185" cy="381419"/>
              <a:chOff x="2405" y="2405"/>
              <a:chExt cx="175" cy="403"/>
            </a:xfrm>
          </p:grpSpPr>
          <p:sp>
            <p:nvSpPr>
              <p:cNvPr id="1254" name="Oval 8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Oval 86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Freeform 86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Freeform 86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Freeform 86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Oval 87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19" name="Group 871"/>
            <p:cNvGrpSpPr>
              <a:grpSpLocks noChangeAspect="1"/>
            </p:cNvGrpSpPr>
            <p:nvPr/>
          </p:nvGrpSpPr>
          <p:grpSpPr bwMode="auto">
            <a:xfrm rot="10800000">
              <a:off x="2918751" y="2974197"/>
              <a:ext cx="164185" cy="381419"/>
              <a:chOff x="2405" y="2405"/>
              <a:chExt cx="175" cy="403"/>
            </a:xfrm>
          </p:grpSpPr>
          <p:sp>
            <p:nvSpPr>
              <p:cNvPr id="1248" name="Oval 8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Oval 87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Freeform 87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Freeform 87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Freeform 87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Oval 87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0" name="Group 878"/>
            <p:cNvGrpSpPr>
              <a:grpSpLocks noChangeAspect="1"/>
            </p:cNvGrpSpPr>
            <p:nvPr/>
          </p:nvGrpSpPr>
          <p:grpSpPr bwMode="auto">
            <a:xfrm>
              <a:off x="3085585" y="2469870"/>
              <a:ext cx="164185" cy="381419"/>
              <a:chOff x="2405" y="2405"/>
              <a:chExt cx="175" cy="403"/>
            </a:xfrm>
          </p:grpSpPr>
          <p:sp>
            <p:nvSpPr>
              <p:cNvPr id="1242" name="Oval 8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Oval 88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Freeform 88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Freeform 88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Freeform 88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Oval 88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1" name="Group 885"/>
            <p:cNvGrpSpPr>
              <a:grpSpLocks noChangeAspect="1"/>
            </p:cNvGrpSpPr>
            <p:nvPr/>
          </p:nvGrpSpPr>
          <p:grpSpPr bwMode="auto">
            <a:xfrm rot="10800000">
              <a:off x="3088233" y="3028237"/>
              <a:ext cx="164185" cy="381419"/>
              <a:chOff x="2405" y="2405"/>
              <a:chExt cx="175" cy="403"/>
            </a:xfrm>
          </p:grpSpPr>
          <p:sp>
            <p:nvSpPr>
              <p:cNvPr id="1236" name="Oval 8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Oval 88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Freeform 88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Freeform 88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Freeform 89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Oval 89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2" name="Group 892"/>
            <p:cNvGrpSpPr>
              <a:grpSpLocks noChangeAspect="1"/>
            </p:cNvGrpSpPr>
            <p:nvPr/>
          </p:nvGrpSpPr>
          <p:grpSpPr bwMode="auto">
            <a:xfrm>
              <a:off x="3257715" y="2402320"/>
              <a:ext cx="164185" cy="381419"/>
              <a:chOff x="2405" y="2405"/>
              <a:chExt cx="175" cy="403"/>
            </a:xfrm>
          </p:grpSpPr>
          <p:sp>
            <p:nvSpPr>
              <p:cNvPr id="1230" name="Oval 8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Oval 89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Freeform 89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Freeform 89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Freeform 89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Oval 89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23" name="Group 899"/>
            <p:cNvGrpSpPr>
              <a:grpSpLocks noChangeAspect="1"/>
            </p:cNvGrpSpPr>
            <p:nvPr/>
          </p:nvGrpSpPr>
          <p:grpSpPr bwMode="auto">
            <a:xfrm rot="10800000">
              <a:off x="3260363" y="3109297"/>
              <a:ext cx="164185" cy="381419"/>
              <a:chOff x="2405" y="2405"/>
              <a:chExt cx="175" cy="403"/>
            </a:xfrm>
          </p:grpSpPr>
          <p:sp>
            <p:nvSpPr>
              <p:cNvPr id="1224" name="Oval 9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Oval 90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Freeform 90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Freeform 90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Freeform 90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Oval 90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8" name="Group 907"/>
            <p:cNvGrpSpPr>
              <a:grpSpLocks noChangeAspect="1"/>
            </p:cNvGrpSpPr>
            <p:nvPr/>
          </p:nvGrpSpPr>
          <p:grpSpPr bwMode="auto">
            <a:xfrm>
              <a:off x="3428622" y="2522268"/>
              <a:ext cx="164185" cy="381419"/>
              <a:chOff x="2405" y="2405"/>
              <a:chExt cx="175" cy="403"/>
            </a:xfrm>
          </p:grpSpPr>
          <p:sp>
            <p:nvSpPr>
              <p:cNvPr id="1186" name="Oval 90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Oval 9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Freeform 91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Freeform 91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Freeform 91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Oval 91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9" name="Group 914"/>
            <p:cNvGrpSpPr>
              <a:grpSpLocks noChangeAspect="1"/>
            </p:cNvGrpSpPr>
            <p:nvPr/>
          </p:nvGrpSpPr>
          <p:grpSpPr bwMode="auto">
            <a:xfrm rot="10800000">
              <a:off x="3431270" y="2972555"/>
              <a:ext cx="164185" cy="381419"/>
              <a:chOff x="2405" y="2405"/>
              <a:chExt cx="175" cy="403"/>
            </a:xfrm>
          </p:grpSpPr>
          <p:sp>
            <p:nvSpPr>
              <p:cNvPr id="1180" name="Oval 91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Oval 91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Freeform 91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Freeform 91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Freeform 91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Oval 92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0" name="Group 921"/>
            <p:cNvGrpSpPr>
              <a:grpSpLocks noChangeAspect="1"/>
            </p:cNvGrpSpPr>
            <p:nvPr/>
          </p:nvGrpSpPr>
          <p:grpSpPr bwMode="auto">
            <a:xfrm>
              <a:off x="3603400" y="2522268"/>
              <a:ext cx="164185" cy="381419"/>
              <a:chOff x="2405" y="2405"/>
              <a:chExt cx="175" cy="403"/>
            </a:xfrm>
          </p:grpSpPr>
          <p:sp>
            <p:nvSpPr>
              <p:cNvPr id="1174" name="Oval 92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Oval 9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Freeform 92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Freeform 92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Freeform 92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Oval 92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1" name="Group 928"/>
            <p:cNvGrpSpPr>
              <a:grpSpLocks noChangeAspect="1"/>
            </p:cNvGrpSpPr>
            <p:nvPr/>
          </p:nvGrpSpPr>
          <p:grpSpPr bwMode="auto">
            <a:xfrm rot="10800000">
              <a:off x="3606048" y="2972555"/>
              <a:ext cx="164185" cy="381419"/>
              <a:chOff x="2405" y="2405"/>
              <a:chExt cx="175" cy="403"/>
            </a:xfrm>
          </p:grpSpPr>
          <p:sp>
            <p:nvSpPr>
              <p:cNvPr id="1168" name="Oval 92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9" name="Oval 9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0" name="Freeform 93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1" name="Freeform 93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2" name="Freeform 93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3" name="Oval 93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2" name="Group 935"/>
            <p:cNvGrpSpPr>
              <a:grpSpLocks noChangeAspect="1"/>
            </p:cNvGrpSpPr>
            <p:nvPr/>
          </p:nvGrpSpPr>
          <p:grpSpPr bwMode="auto">
            <a:xfrm>
              <a:off x="3772881" y="2522268"/>
              <a:ext cx="164185" cy="381419"/>
              <a:chOff x="2405" y="2405"/>
              <a:chExt cx="175" cy="403"/>
            </a:xfrm>
          </p:grpSpPr>
          <p:sp>
            <p:nvSpPr>
              <p:cNvPr id="1162" name="Oval 93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3" name="Oval 9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" name="Freeform 93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5" name="Freeform 93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6" name="Freeform 94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7" name="Oval 94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3" name="Group 942"/>
            <p:cNvGrpSpPr>
              <a:grpSpLocks noChangeAspect="1"/>
            </p:cNvGrpSpPr>
            <p:nvPr/>
          </p:nvGrpSpPr>
          <p:grpSpPr bwMode="auto">
            <a:xfrm rot="10800000">
              <a:off x="3775530" y="2972555"/>
              <a:ext cx="164185" cy="381419"/>
              <a:chOff x="2405" y="2405"/>
              <a:chExt cx="175" cy="403"/>
            </a:xfrm>
          </p:grpSpPr>
          <p:sp>
            <p:nvSpPr>
              <p:cNvPr id="1156" name="Oval 94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" name="Oval 9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" name="Freeform 94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" name="Freeform 94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" name="Freeform 94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Oval 94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4" name="Group 949"/>
            <p:cNvGrpSpPr>
              <a:grpSpLocks noChangeAspect="1"/>
            </p:cNvGrpSpPr>
            <p:nvPr/>
          </p:nvGrpSpPr>
          <p:grpSpPr bwMode="auto">
            <a:xfrm>
              <a:off x="3945011" y="2522268"/>
              <a:ext cx="164185" cy="381419"/>
              <a:chOff x="2405" y="2405"/>
              <a:chExt cx="175" cy="403"/>
            </a:xfrm>
          </p:grpSpPr>
          <p:sp>
            <p:nvSpPr>
              <p:cNvPr id="1150" name="Oval 95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" name="Oval 9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Freeform 95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" name="Freeform 95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Freeform 95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" name="Oval 95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5" name="Group 956"/>
            <p:cNvGrpSpPr>
              <a:grpSpLocks noChangeAspect="1"/>
            </p:cNvGrpSpPr>
            <p:nvPr/>
          </p:nvGrpSpPr>
          <p:grpSpPr bwMode="auto">
            <a:xfrm rot="10800000">
              <a:off x="3947659" y="2972555"/>
              <a:ext cx="164185" cy="381419"/>
              <a:chOff x="2405" y="2405"/>
              <a:chExt cx="175" cy="403"/>
            </a:xfrm>
          </p:grpSpPr>
          <p:sp>
            <p:nvSpPr>
              <p:cNvPr id="1144" name="Oval 95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Oval 9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Freeform 95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Freeform 96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Freeform 96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" name="Oval 96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6" name="Group 963"/>
            <p:cNvGrpSpPr>
              <a:grpSpLocks noChangeAspect="1"/>
            </p:cNvGrpSpPr>
            <p:nvPr/>
          </p:nvGrpSpPr>
          <p:grpSpPr bwMode="auto">
            <a:xfrm>
              <a:off x="4125085" y="2408890"/>
              <a:ext cx="164185" cy="381419"/>
              <a:chOff x="2405" y="2405"/>
              <a:chExt cx="175" cy="403"/>
            </a:xfrm>
          </p:grpSpPr>
          <p:sp>
            <p:nvSpPr>
              <p:cNvPr id="1138" name="Oval 96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9" name="Oval 9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Freeform 96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Freeform 96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2" name="Freeform 96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3" name="Oval 96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7" name="Group 970"/>
            <p:cNvGrpSpPr>
              <a:grpSpLocks noChangeAspect="1"/>
            </p:cNvGrpSpPr>
            <p:nvPr/>
          </p:nvGrpSpPr>
          <p:grpSpPr bwMode="auto">
            <a:xfrm rot="10800000">
              <a:off x="4127734" y="2967257"/>
              <a:ext cx="164185" cy="381419"/>
              <a:chOff x="2405" y="2405"/>
              <a:chExt cx="175" cy="403"/>
            </a:xfrm>
          </p:grpSpPr>
          <p:sp>
            <p:nvSpPr>
              <p:cNvPr id="1132" name="Oval 97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Oval 9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Freeform 97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Freeform 97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Freeform 97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Oval 97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8" name="Group 977"/>
            <p:cNvGrpSpPr>
              <a:grpSpLocks noChangeAspect="1"/>
            </p:cNvGrpSpPr>
            <p:nvPr/>
          </p:nvGrpSpPr>
          <p:grpSpPr bwMode="auto">
            <a:xfrm>
              <a:off x="4299863" y="2408890"/>
              <a:ext cx="164185" cy="381419"/>
              <a:chOff x="2405" y="2405"/>
              <a:chExt cx="175" cy="403"/>
            </a:xfrm>
          </p:grpSpPr>
          <p:sp>
            <p:nvSpPr>
              <p:cNvPr id="1126" name="Oval 97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Oval 9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98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98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98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Oval 98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9" name="Group 984"/>
            <p:cNvGrpSpPr>
              <a:grpSpLocks noChangeAspect="1"/>
            </p:cNvGrpSpPr>
            <p:nvPr/>
          </p:nvGrpSpPr>
          <p:grpSpPr bwMode="auto">
            <a:xfrm rot="10800000">
              <a:off x="4302511" y="3075337"/>
              <a:ext cx="164185" cy="381419"/>
              <a:chOff x="2405" y="2405"/>
              <a:chExt cx="175" cy="403"/>
            </a:xfrm>
          </p:grpSpPr>
          <p:sp>
            <p:nvSpPr>
              <p:cNvPr id="1120" name="Oval 98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Oval 9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2" name="Freeform 98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Freeform 98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4" name="Freeform 98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5" name="Oval 99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0" name="Group 991"/>
            <p:cNvGrpSpPr>
              <a:grpSpLocks noChangeAspect="1"/>
            </p:cNvGrpSpPr>
            <p:nvPr/>
          </p:nvGrpSpPr>
          <p:grpSpPr bwMode="auto">
            <a:xfrm>
              <a:off x="4469345" y="2476440"/>
              <a:ext cx="164185" cy="381419"/>
              <a:chOff x="2405" y="2405"/>
              <a:chExt cx="175" cy="403"/>
            </a:xfrm>
          </p:grpSpPr>
          <p:sp>
            <p:nvSpPr>
              <p:cNvPr id="1114" name="Oval 99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Oval 9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Freeform 99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Freeform 99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Freeform 99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Oval 99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1" name="Group 998"/>
            <p:cNvGrpSpPr>
              <a:grpSpLocks noChangeAspect="1"/>
            </p:cNvGrpSpPr>
            <p:nvPr/>
          </p:nvGrpSpPr>
          <p:grpSpPr bwMode="auto">
            <a:xfrm rot="10800000">
              <a:off x="4471993" y="3021297"/>
              <a:ext cx="164185" cy="381419"/>
              <a:chOff x="2405" y="2405"/>
              <a:chExt cx="175" cy="403"/>
            </a:xfrm>
          </p:grpSpPr>
          <p:sp>
            <p:nvSpPr>
              <p:cNvPr id="1108" name="Oval 99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9" name="Oval 10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Freeform 100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Freeform 100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Freeform 100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Oval 100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2" name="Group 1005"/>
            <p:cNvGrpSpPr>
              <a:grpSpLocks noChangeAspect="1"/>
            </p:cNvGrpSpPr>
            <p:nvPr/>
          </p:nvGrpSpPr>
          <p:grpSpPr bwMode="auto">
            <a:xfrm>
              <a:off x="4641475" y="2516970"/>
              <a:ext cx="164185" cy="381419"/>
              <a:chOff x="2405" y="2405"/>
              <a:chExt cx="175" cy="403"/>
            </a:xfrm>
          </p:grpSpPr>
          <p:sp>
            <p:nvSpPr>
              <p:cNvPr id="1102" name="Oval 100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Oval 100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Freeform 100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Freeform 100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Freeform 101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7" name="Oval 101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3" name="Group 1012"/>
            <p:cNvGrpSpPr>
              <a:grpSpLocks noChangeAspect="1"/>
            </p:cNvGrpSpPr>
            <p:nvPr/>
          </p:nvGrpSpPr>
          <p:grpSpPr bwMode="auto">
            <a:xfrm rot="10800000">
              <a:off x="4644123" y="2967257"/>
              <a:ext cx="164185" cy="381419"/>
              <a:chOff x="2405" y="2405"/>
              <a:chExt cx="175" cy="403"/>
            </a:xfrm>
          </p:grpSpPr>
          <p:sp>
            <p:nvSpPr>
              <p:cNvPr id="1096" name="Oval 101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Oval 101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Freeform 101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Freeform 101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Freeform 101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Oval 101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4" name="Group 1019"/>
            <p:cNvGrpSpPr>
              <a:grpSpLocks noChangeAspect="1"/>
            </p:cNvGrpSpPr>
            <p:nvPr/>
          </p:nvGrpSpPr>
          <p:grpSpPr bwMode="auto">
            <a:xfrm>
              <a:off x="4821549" y="2516970"/>
              <a:ext cx="164185" cy="381419"/>
              <a:chOff x="2405" y="2405"/>
              <a:chExt cx="175" cy="403"/>
            </a:xfrm>
          </p:grpSpPr>
          <p:sp>
            <p:nvSpPr>
              <p:cNvPr id="1090" name="Oval 102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Oval 102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Freeform 102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Freeform 102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Freeform 102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Oval 102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5" name="Group 1026"/>
            <p:cNvGrpSpPr>
              <a:grpSpLocks noChangeAspect="1"/>
            </p:cNvGrpSpPr>
            <p:nvPr/>
          </p:nvGrpSpPr>
          <p:grpSpPr bwMode="auto">
            <a:xfrm rot="10800000">
              <a:off x="4824197" y="2967257"/>
              <a:ext cx="164185" cy="381419"/>
              <a:chOff x="2405" y="2405"/>
              <a:chExt cx="175" cy="403"/>
            </a:xfrm>
          </p:grpSpPr>
          <p:sp>
            <p:nvSpPr>
              <p:cNvPr id="1084" name="Oval 102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Oval 102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102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Freeform 103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Freeform 103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Oval 103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6" name="Group 1033"/>
            <p:cNvGrpSpPr>
              <a:grpSpLocks noChangeAspect="1"/>
            </p:cNvGrpSpPr>
            <p:nvPr/>
          </p:nvGrpSpPr>
          <p:grpSpPr bwMode="auto">
            <a:xfrm>
              <a:off x="4996327" y="2516970"/>
              <a:ext cx="164185" cy="381419"/>
              <a:chOff x="2405" y="2405"/>
              <a:chExt cx="175" cy="403"/>
            </a:xfrm>
          </p:grpSpPr>
          <p:sp>
            <p:nvSpPr>
              <p:cNvPr id="1078" name="Oval 103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Oval 103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103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103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103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Oval 103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7" name="Group 1040"/>
            <p:cNvGrpSpPr>
              <a:grpSpLocks noChangeAspect="1"/>
            </p:cNvGrpSpPr>
            <p:nvPr/>
          </p:nvGrpSpPr>
          <p:grpSpPr bwMode="auto">
            <a:xfrm rot="10800000">
              <a:off x="4998975" y="2967257"/>
              <a:ext cx="164185" cy="381419"/>
              <a:chOff x="2405" y="2405"/>
              <a:chExt cx="175" cy="403"/>
            </a:xfrm>
          </p:grpSpPr>
          <p:sp>
            <p:nvSpPr>
              <p:cNvPr id="1072" name="Oval 104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3" name="Oval 104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104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104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104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Oval 104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8" name="Group 1047"/>
            <p:cNvGrpSpPr>
              <a:grpSpLocks noChangeAspect="1"/>
            </p:cNvGrpSpPr>
            <p:nvPr/>
          </p:nvGrpSpPr>
          <p:grpSpPr bwMode="auto">
            <a:xfrm>
              <a:off x="5165808" y="2516970"/>
              <a:ext cx="164185" cy="381419"/>
              <a:chOff x="2405" y="2405"/>
              <a:chExt cx="175" cy="403"/>
            </a:xfrm>
          </p:grpSpPr>
          <p:sp>
            <p:nvSpPr>
              <p:cNvPr id="1066" name="Oval 104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Oval 104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05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" name="Freeform 105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Freeform 105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1" name="Oval 105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9" name="Group 1054"/>
            <p:cNvGrpSpPr>
              <a:grpSpLocks noChangeAspect="1"/>
            </p:cNvGrpSpPr>
            <p:nvPr/>
          </p:nvGrpSpPr>
          <p:grpSpPr bwMode="auto">
            <a:xfrm rot="10800000">
              <a:off x="5168457" y="2967257"/>
              <a:ext cx="164185" cy="381419"/>
              <a:chOff x="2405" y="2405"/>
              <a:chExt cx="175" cy="403"/>
            </a:xfrm>
          </p:grpSpPr>
          <p:sp>
            <p:nvSpPr>
              <p:cNvPr id="1060" name="Oval 105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Oval 105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Freeform 105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3" name="Freeform 105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05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Oval 106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0" name="Group 1061"/>
            <p:cNvGrpSpPr>
              <a:grpSpLocks noChangeAspect="1"/>
            </p:cNvGrpSpPr>
            <p:nvPr/>
          </p:nvGrpSpPr>
          <p:grpSpPr bwMode="auto">
            <a:xfrm>
              <a:off x="5337938" y="2516970"/>
              <a:ext cx="164185" cy="381419"/>
              <a:chOff x="2405" y="2405"/>
              <a:chExt cx="175" cy="403"/>
            </a:xfrm>
          </p:grpSpPr>
          <p:sp>
            <p:nvSpPr>
              <p:cNvPr id="1054" name="Oval 106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Oval 106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106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Freeform 106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106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Oval 106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1" name="Group 1068"/>
            <p:cNvGrpSpPr>
              <a:grpSpLocks noChangeAspect="1"/>
            </p:cNvGrpSpPr>
            <p:nvPr/>
          </p:nvGrpSpPr>
          <p:grpSpPr bwMode="auto">
            <a:xfrm rot="10800000">
              <a:off x="5340586" y="2967257"/>
              <a:ext cx="169482" cy="384068"/>
              <a:chOff x="2405" y="2402"/>
              <a:chExt cx="181" cy="406"/>
            </a:xfrm>
          </p:grpSpPr>
          <p:sp>
            <p:nvSpPr>
              <p:cNvPr id="1048" name="Oval 1069"/>
              <p:cNvSpPr>
                <a:spLocks noChangeAspect="1" noChangeArrowheads="1"/>
              </p:cNvSpPr>
              <p:nvPr/>
            </p:nvSpPr>
            <p:spPr bwMode="auto">
              <a:xfrm>
                <a:off x="2411" y="2402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Oval 107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Freeform 107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Freeform 107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Freeform 107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Oval 107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2" name="Group 1075"/>
            <p:cNvGrpSpPr>
              <a:grpSpLocks noChangeAspect="1"/>
            </p:cNvGrpSpPr>
            <p:nvPr/>
          </p:nvGrpSpPr>
          <p:grpSpPr bwMode="auto">
            <a:xfrm>
              <a:off x="5518012" y="2511673"/>
              <a:ext cx="164185" cy="381419"/>
              <a:chOff x="2405" y="2405"/>
              <a:chExt cx="175" cy="403"/>
            </a:xfrm>
          </p:grpSpPr>
          <p:sp>
            <p:nvSpPr>
              <p:cNvPr id="1042" name="Oval 107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Oval 107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107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Freeform 107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Freeform 108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Oval 108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3" name="Group 1082"/>
            <p:cNvGrpSpPr>
              <a:grpSpLocks noChangeAspect="1"/>
            </p:cNvGrpSpPr>
            <p:nvPr/>
          </p:nvGrpSpPr>
          <p:grpSpPr bwMode="auto">
            <a:xfrm rot="10800000">
              <a:off x="5520660" y="2961960"/>
              <a:ext cx="164185" cy="381419"/>
              <a:chOff x="2405" y="2405"/>
              <a:chExt cx="175" cy="403"/>
            </a:xfrm>
          </p:grpSpPr>
          <p:sp>
            <p:nvSpPr>
              <p:cNvPr id="1036" name="Oval 10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" name="Oval 10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10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Freeform 10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Freeform 10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Oval 10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4" name="Group 1089"/>
            <p:cNvGrpSpPr>
              <a:grpSpLocks noChangeAspect="1"/>
            </p:cNvGrpSpPr>
            <p:nvPr/>
          </p:nvGrpSpPr>
          <p:grpSpPr bwMode="auto">
            <a:xfrm>
              <a:off x="5692790" y="2511673"/>
              <a:ext cx="164185" cy="381419"/>
              <a:chOff x="2405" y="2405"/>
              <a:chExt cx="175" cy="403"/>
            </a:xfrm>
          </p:grpSpPr>
          <p:sp>
            <p:nvSpPr>
              <p:cNvPr id="1030" name="Oval 10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Oval 10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10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Freeform 10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Freeform 10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Oval 10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5" name="Group 1096"/>
            <p:cNvGrpSpPr>
              <a:grpSpLocks noChangeAspect="1"/>
            </p:cNvGrpSpPr>
            <p:nvPr/>
          </p:nvGrpSpPr>
          <p:grpSpPr bwMode="auto">
            <a:xfrm rot="10800000">
              <a:off x="5695438" y="2961960"/>
              <a:ext cx="164185" cy="381419"/>
              <a:chOff x="2405" y="2405"/>
              <a:chExt cx="175" cy="403"/>
            </a:xfrm>
          </p:grpSpPr>
          <p:sp>
            <p:nvSpPr>
              <p:cNvPr id="1024" name="Oval 10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" name="Oval 10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Freeform 10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Freeform 11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Freeform 11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Oval 11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6" name="Group 1103"/>
            <p:cNvGrpSpPr>
              <a:grpSpLocks noChangeAspect="1"/>
            </p:cNvGrpSpPr>
            <p:nvPr/>
          </p:nvGrpSpPr>
          <p:grpSpPr bwMode="auto">
            <a:xfrm>
              <a:off x="5862272" y="2511673"/>
              <a:ext cx="164185" cy="381419"/>
              <a:chOff x="2405" y="2405"/>
              <a:chExt cx="175" cy="403"/>
            </a:xfrm>
          </p:grpSpPr>
          <p:sp>
            <p:nvSpPr>
              <p:cNvPr id="1018" name="Oval 11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Oval 11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11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11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11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3" name="Oval 11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7" name="Group 1110"/>
            <p:cNvGrpSpPr>
              <a:grpSpLocks noChangeAspect="1"/>
            </p:cNvGrpSpPr>
            <p:nvPr/>
          </p:nvGrpSpPr>
          <p:grpSpPr bwMode="auto">
            <a:xfrm rot="10800000">
              <a:off x="5864920" y="2961960"/>
              <a:ext cx="164185" cy="381419"/>
              <a:chOff x="2405" y="2405"/>
              <a:chExt cx="175" cy="403"/>
            </a:xfrm>
          </p:grpSpPr>
          <p:sp>
            <p:nvSpPr>
              <p:cNvPr id="1012" name="Oval 11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Oval 11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Freeform 11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Freeform 11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Freeform 11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Oval 11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8" name="Group 1117"/>
            <p:cNvGrpSpPr>
              <a:grpSpLocks noChangeAspect="1"/>
            </p:cNvGrpSpPr>
            <p:nvPr/>
          </p:nvGrpSpPr>
          <p:grpSpPr bwMode="auto">
            <a:xfrm>
              <a:off x="6034402" y="2511673"/>
              <a:ext cx="164185" cy="381419"/>
              <a:chOff x="2405" y="2405"/>
              <a:chExt cx="175" cy="403"/>
            </a:xfrm>
          </p:grpSpPr>
          <p:sp>
            <p:nvSpPr>
              <p:cNvPr id="1006" name="Oval 11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Oval 11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Freeform 11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Freeform 11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Freeform 11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Oval 11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9" name="Group 1124"/>
            <p:cNvGrpSpPr>
              <a:grpSpLocks noChangeAspect="1"/>
            </p:cNvGrpSpPr>
            <p:nvPr/>
          </p:nvGrpSpPr>
          <p:grpSpPr bwMode="auto">
            <a:xfrm rot="10800000">
              <a:off x="6037050" y="2961960"/>
              <a:ext cx="164185" cy="381419"/>
              <a:chOff x="2405" y="2405"/>
              <a:chExt cx="175" cy="403"/>
            </a:xfrm>
          </p:grpSpPr>
          <p:sp>
            <p:nvSpPr>
              <p:cNvPr id="1000" name="Oval 11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Oval 11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Freeform 11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Freeform 11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Freeform 11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Oval 11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3" name="Group 1131"/>
            <p:cNvGrpSpPr>
              <a:grpSpLocks noChangeAspect="1"/>
            </p:cNvGrpSpPr>
            <p:nvPr/>
          </p:nvGrpSpPr>
          <p:grpSpPr bwMode="auto">
            <a:xfrm>
              <a:off x="6207347" y="2499436"/>
              <a:ext cx="2772613" cy="842301"/>
              <a:chOff x="3326" y="1190"/>
              <a:chExt cx="1047" cy="318"/>
            </a:xfrm>
          </p:grpSpPr>
          <p:grpSp>
            <p:nvGrpSpPr>
              <p:cNvPr id="744" name="Group 1132"/>
              <p:cNvGrpSpPr>
                <a:grpSpLocks noChangeAspect="1"/>
              </p:cNvGrpSpPr>
              <p:nvPr/>
            </p:nvGrpSpPr>
            <p:grpSpPr bwMode="auto">
              <a:xfrm>
                <a:off x="3326" y="1194"/>
                <a:ext cx="62" cy="144"/>
                <a:chOff x="2405" y="2405"/>
                <a:chExt cx="175" cy="403"/>
              </a:xfrm>
            </p:grpSpPr>
            <p:sp>
              <p:nvSpPr>
                <p:cNvPr id="962" name="Oval 113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3" name="Oval 11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4" name="Freeform 113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5" name="Freeform 113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6" name="Freeform 113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7" name="Oval 11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5" name="Group 1139"/>
              <p:cNvGrpSpPr>
                <a:grpSpLocks noChangeAspect="1"/>
              </p:cNvGrpSpPr>
              <p:nvPr/>
            </p:nvGrpSpPr>
            <p:grpSpPr bwMode="auto">
              <a:xfrm rot="10800000">
                <a:off x="3327" y="1364"/>
                <a:ext cx="62" cy="144"/>
                <a:chOff x="2405" y="2405"/>
                <a:chExt cx="175" cy="403"/>
              </a:xfrm>
            </p:grpSpPr>
            <p:sp>
              <p:nvSpPr>
                <p:cNvPr id="956" name="Oval 114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7" name="Oval 11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8" name="Freeform 114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9" name="Freeform 114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0" name="Freeform 114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1" name="Oval 11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6" name="Group 1146"/>
              <p:cNvGrpSpPr>
                <a:grpSpLocks noChangeAspect="1"/>
              </p:cNvGrpSpPr>
              <p:nvPr/>
            </p:nvGrpSpPr>
            <p:grpSpPr bwMode="auto">
              <a:xfrm>
                <a:off x="3392" y="1194"/>
                <a:ext cx="62" cy="144"/>
                <a:chOff x="2405" y="2405"/>
                <a:chExt cx="175" cy="403"/>
              </a:xfrm>
            </p:grpSpPr>
            <p:sp>
              <p:nvSpPr>
                <p:cNvPr id="950" name="Oval 1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1" name="Oval 11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2" name="Freeform 114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3" name="Freeform 115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4" name="Freeform 115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5" name="Oval 11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7" name="Group 1153"/>
              <p:cNvGrpSpPr>
                <a:grpSpLocks noChangeAspect="1"/>
              </p:cNvGrpSpPr>
              <p:nvPr/>
            </p:nvGrpSpPr>
            <p:grpSpPr bwMode="auto">
              <a:xfrm rot="10800000">
                <a:off x="3393" y="1364"/>
                <a:ext cx="62" cy="144"/>
                <a:chOff x="2405" y="2405"/>
                <a:chExt cx="175" cy="403"/>
              </a:xfrm>
            </p:grpSpPr>
            <p:sp>
              <p:nvSpPr>
                <p:cNvPr id="944" name="Oval 115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5" name="Oval 11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6" name="Freeform 115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7" name="Freeform 115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8" name="Freeform 115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9" name="Oval 11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8" name="Group 1160"/>
              <p:cNvGrpSpPr>
                <a:grpSpLocks noChangeAspect="1"/>
              </p:cNvGrpSpPr>
              <p:nvPr/>
            </p:nvGrpSpPr>
            <p:grpSpPr bwMode="auto">
              <a:xfrm>
                <a:off x="3456" y="1194"/>
                <a:ext cx="62" cy="144"/>
                <a:chOff x="2405" y="2405"/>
                <a:chExt cx="175" cy="403"/>
              </a:xfrm>
            </p:grpSpPr>
            <p:sp>
              <p:nvSpPr>
                <p:cNvPr id="938" name="Oval 116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9" name="Oval 116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0" name="Freeform 116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1" name="Freeform 116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2" name="Freeform 116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3" name="Oval 11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49" name="Group 1167"/>
              <p:cNvGrpSpPr>
                <a:grpSpLocks noChangeAspect="1"/>
              </p:cNvGrpSpPr>
              <p:nvPr/>
            </p:nvGrpSpPr>
            <p:grpSpPr bwMode="auto">
              <a:xfrm rot="10800000">
                <a:off x="3457" y="1364"/>
                <a:ext cx="62" cy="144"/>
                <a:chOff x="2405" y="2405"/>
                <a:chExt cx="175" cy="403"/>
              </a:xfrm>
            </p:grpSpPr>
            <p:sp>
              <p:nvSpPr>
                <p:cNvPr id="932" name="Oval 116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3" name="Oval 116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4" name="Freeform 117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5" name="Freeform 117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6" name="Freeform 117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7" name="Oval 11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0" name="Group 1174"/>
              <p:cNvGrpSpPr>
                <a:grpSpLocks noChangeAspect="1"/>
              </p:cNvGrpSpPr>
              <p:nvPr/>
            </p:nvGrpSpPr>
            <p:grpSpPr bwMode="auto">
              <a:xfrm>
                <a:off x="3521" y="1194"/>
                <a:ext cx="62" cy="144"/>
                <a:chOff x="2405" y="2405"/>
                <a:chExt cx="175" cy="403"/>
              </a:xfrm>
            </p:grpSpPr>
            <p:sp>
              <p:nvSpPr>
                <p:cNvPr id="926" name="Oval 117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7" name="Oval 117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8" name="Freeform 117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9" name="Freeform 117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0" name="Freeform 117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1" name="Oval 11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1" name="Group 1181"/>
              <p:cNvGrpSpPr>
                <a:grpSpLocks noChangeAspect="1"/>
              </p:cNvGrpSpPr>
              <p:nvPr/>
            </p:nvGrpSpPr>
            <p:grpSpPr bwMode="auto">
              <a:xfrm rot="10800000">
                <a:off x="3522" y="1364"/>
                <a:ext cx="62" cy="144"/>
                <a:chOff x="2405" y="2405"/>
                <a:chExt cx="175" cy="403"/>
              </a:xfrm>
            </p:grpSpPr>
            <p:sp>
              <p:nvSpPr>
                <p:cNvPr id="920" name="Oval 118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1" name="Oval 1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" name="Freeform 118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3" name="Freeform 118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4" name="Freeform 118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" name="Oval 1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2" name="Group 1188"/>
              <p:cNvGrpSpPr>
                <a:grpSpLocks noChangeAspect="1"/>
              </p:cNvGrpSpPr>
              <p:nvPr/>
            </p:nvGrpSpPr>
            <p:grpSpPr bwMode="auto">
              <a:xfrm>
                <a:off x="3589" y="1192"/>
                <a:ext cx="62" cy="144"/>
                <a:chOff x="2405" y="2405"/>
                <a:chExt cx="175" cy="403"/>
              </a:xfrm>
            </p:grpSpPr>
            <p:sp>
              <p:nvSpPr>
                <p:cNvPr id="914" name="Oval 118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5" name="Oval 119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6" name="Freeform 119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7" name="Freeform 119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" name="Freeform 119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9" name="Oval 11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3" name="Group 1195"/>
              <p:cNvGrpSpPr>
                <a:grpSpLocks noChangeAspect="1"/>
              </p:cNvGrpSpPr>
              <p:nvPr/>
            </p:nvGrpSpPr>
            <p:grpSpPr bwMode="auto">
              <a:xfrm rot="10800000">
                <a:off x="3590" y="1362"/>
                <a:ext cx="62" cy="144"/>
                <a:chOff x="2405" y="2405"/>
                <a:chExt cx="175" cy="403"/>
              </a:xfrm>
            </p:grpSpPr>
            <p:sp>
              <p:nvSpPr>
                <p:cNvPr id="908" name="Oval 119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9" name="Oval 119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0" name="Freeform 119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1" name="Freeform 119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" name="Freeform 120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3" name="Oval 12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4" name="Group 1202"/>
              <p:cNvGrpSpPr>
                <a:grpSpLocks noChangeAspect="1"/>
              </p:cNvGrpSpPr>
              <p:nvPr/>
            </p:nvGrpSpPr>
            <p:grpSpPr bwMode="auto">
              <a:xfrm>
                <a:off x="3655" y="1192"/>
                <a:ext cx="62" cy="144"/>
                <a:chOff x="2405" y="2405"/>
                <a:chExt cx="175" cy="403"/>
              </a:xfrm>
            </p:grpSpPr>
            <p:sp>
              <p:nvSpPr>
                <p:cNvPr id="902" name="Oval 120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3" name="Oval 120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4" name="Freeform 120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5" name="Freeform 120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6" name="Freeform 120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7" name="Oval 12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5" name="Group 1209"/>
              <p:cNvGrpSpPr>
                <a:grpSpLocks noChangeAspect="1"/>
              </p:cNvGrpSpPr>
              <p:nvPr/>
            </p:nvGrpSpPr>
            <p:grpSpPr bwMode="auto">
              <a:xfrm rot="10800000">
                <a:off x="3656" y="1362"/>
                <a:ext cx="62" cy="144"/>
                <a:chOff x="2405" y="2405"/>
                <a:chExt cx="175" cy="403"/>
              </a:xfrm>
            </p:grpSpPr>
            <p:sp>
              <p:nvSpPr>
                <p:cNvPr id="896" name="Oval 121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7" name="Oval 121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8" name="Freeform 121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9" name="Freeform 121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0" name="Freeform 121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1" name="Oval 12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6" name="Group 1216"/>
              <p:cNvGrpSpPr>
                <a:grpSpLocks noChangeAspect="1"/>
              </p:cNvGrpSpPr>
              <p:nvPr/>
            </p:nvGrpSpPr>
            <p:grpSpPr bwMode="auto">
              <a:xfrm>
                <a:off x="3719" y="1192"/>
                <a:ext cx="62" cy="144"/>
                <a:chOff x="2405" y="2405"/>
                <a:chExt cx="175" cy="403"/>
              </a:xfrm>
            </p:grpSpPr>
            <p:sp>
              <p:nvSpPr>
                <p:cNvPr id="890" name="Oval 121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1" name="Oval 121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2" name="Freeform 121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3" name="Freeform 122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4" name="Freeform 122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5" name="Oval 12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7" name="Group 1223"/>
              <p:cNvGrpSpPr>
                <a:grpSpLocks noChangeAspect="1"/>
              </p:cNvGrpSpPr>
              <p:nvPr/>
            </p:nvGrpSpPr>
            <p:grpSpPr bwMode="auto">
              <a:xfrm rot="10800000">
                <a:off x="3720" y="1362"/>
                <a:ext cx="62" cy="144"/>
                <a:chOff x="2405" y="2405"/>
                <a:chExt cx="175" cy="403"/>
              </a:xfrm>
            </p:grpSpPr>
            <p:sp>
              <p:nvSpPr>
                <p:cNvPr id="884" name="Oval 122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5" name="Oval 122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6" name="Freeform 122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7" name="Freeform 122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8" name="Freeform 122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9" name="Oval 12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8" name="Group 1230"/>
              <p:cNvGrpSpPr>
                <a:grpSpLocks noChangeAspect="1"/>
              </p:cNvGrpSpPr>
              <p:nvPr/>
            </p:nvGrpSpPr>
            <p:grpSpPr bwMode="auto">
              <a:xfrm>
                <a:off x="3784" y="1192"/>
                <a:ext cx="62" cy="144"/>
                <a:chOff x="2405" y="2405"/>
                <a:chExt cx="175" cy="403"/>
              </a:xfrm>
            </p:grpSpPr>
            <p:sp>
              <p:nvSpPr>
                <p:cNvPr id="878" name="Oval 123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9" name="Oval 123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0" name="Freeform 123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1" name="Freeform 123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2" name="Freeform 123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3" name="Oval 12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9" name="Group 1237"/>
              <p:cNvGrpSpPr>
                <a:grpSpLocks noChangeAspect="1"/>
              </p:cNvGrpSpPr>
              <p:nvPr/>
            </p:nvGrpSpPr>
            <p:grpSpPr bwMode="auto">
              <a:xfrm rot="10800000">
                <a:off x="3785" y="1362"/>
                <a:ext cx="62" cy="144"/>
                <a:chOff x="2405" y="2405"/>
                <a:chExt cx="175" cy="403"/>
              </a:xfrm>
            </p:grpSpPr>
            <p:sp>
              <p:nvSpPr>
                <p:cNvPr id="872" name="Oval 12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3" name="Oval 123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4" name="Freeform 124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5" name="Freeform 124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6" name="Freeform 124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7" name="Oval 12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0" name="Group 1244"/>
              <p:cNvGrpSpPr>
                <a:grpSpLocks noChangeAspect="1"/>
              </p:cNvGrpSpPr>
              <p:nvPr/>
            </p:nvGrpSpPr>
            <p:grpSpPr bwMode="auto">
              <a:xfrm>
                <a:off x="3852" y="1192"/>
                <a:ext cx="62" cy="144"/>
                <a:chOff x="2405" y="2405"/>
                <a:chExt cx="175" cy="403"/>
              </a:xfrm>
            </p:grpSpPr>
            <p:sp>
              <p:nvSpPr>
                <p:cNvPr id="866" name="Oval 12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7" name="Oval 124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8" name="Freeform 124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9" name="Freeform 124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0" name="Freeform 124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1" name="Oval 12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1" name="Group 1251"/>
              <p:cNvGrpSpPr>
                <a:grpSpLocks noChangeAspect="1"/>
              </p:cNvGrpSpPr>
              <p:nvPr/>
            </p:nvGrpSpPr>
            <p:grpSpPr bwMode="auto">
              <a:xfrm rot="10800000">
                <a:off x="3853" y="1362"/>
                <a:ext cx="62" cy="144"/>
                <a:chOff x="2405" y="2405"/>
                <a:chExt cx="175" cy="403"/>
              </a:xfrm>
            </p:grpSpPr>
            <p:sp>
              <p:nvSpPr>
                <p:cNvPr id="860" name="Oval 12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" name="Oval 125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2" name="Freeform 125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3" name="Freeform 125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4" name="Freeform 125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5" name="Oval 125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2" name="Group 1258"/>
              <p:cNvGrpSpPr>
                <a:grpSpLocks noChangeAspect="1"/>
              </p:cNvGrpSpPr>
              <p:nvPr/>
            </p:nvGrpSpPr>
            <p:grpSpPr bwMode="auto">
              <a:xfrm>
                <a:off x="3918" y="1192"/>
                <a:ext cx="62" cy="144"/>
                <a:chOff x="2405" y="2405"/>
                <a:chExt cx="175" cy="403"/>
              </a:xfrm>
            </p:grpSpPr>
            <p:sp>
              <p:nvSpPr>
                <p:cNvPr id="854" name="Oval 12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5" name="Oval 126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6" name="Freeform 126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7" name="Freeform 126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8" name="Freeform 126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9" name="Oval 12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3" name="Group 1265"/>
              <p:cNvGrpSpPr>
                <a:grpSpLocks noChangeAspect="1"/>
              </p:cNvGrpSpPr>
              <p:nvPr/>
            </p:nvGrpSpPr>
            <p:grpSpPr bwMode="auto">
              <a:xfrm rot="10800000">
                <a:off x="3919" y="1362"/>
                <a:ext cx="62" cy="144"/>
                <a:chOff x="2405" y="2405"/>
                <a:chExt cx="175" cy="403"/>
              </a:xfrm>
            </p:grpSpPr>
            <p:sp>
              <p:nvSpPr>
                <p:cNvPr id="848" name="Oval 12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9" name="Oval 126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0" name="Freeform 126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1" name="Freeform 126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2" name="Freeform 127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3" name="Oval 127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4" name="Group 1272"/>
              <p:cNvGrpSpPr>
                <a:grpSpLocks noChangeAspect="1"/>
              </p:cNvGrpSpPr>
              <p:nvPr/>
            </p:nvGrpSpPr>
            <p:grpSpPr bwMode="auto">
              <a:xfrm>
                <a:off x="3982" y="1192"/>
                <a:ext cx="62" cy="144"/>
                <a:chOff x="2405" y="2405"/>
                <a:chExt cx="175" cy="403"/>
              </a:xfrm>
            </p:grpSpPr>
            <p:sp>
              <p:nvSpPr>
                <p:cNvPr id="842" name="Oval 12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3" name="Oval 127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4" name="Freeform 127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5" name="Freeform 127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6" name="Freeform 127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7" name="Oval 127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5" name="Group 1279"/>
              <p:cNvGrpSpPr>
                <a:grpSpLocks noChangeAspect="1"/>
              </p:cNvGrpSpPr>
              <p:nvPr/>
            </p:nvGrpSpPr>
            <p:grpSpPr bwMode="auto">
              <a:xfrm rot="10800000">
                <a:off x="3983" y="1362"/>
                <a:ext cx="62" cy="144"/>
                <a:chOff x="2405" y="2405"/>
                <a:chExt cx="175" cy="403"/>
              </a:xfrm>
            </p:grpSpPr>
            <p:sp>
              <p:nvSpPr>
                <p:cNvPr id="836" name="Oval 12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7" name="Oval 128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8" name="Freeform 128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9" name="Freeform 128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0" name="Freeform 128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1" name="Oval 128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6" name="Group 1286"/>
              <p:cNvGrpSpPr>
                <a:grpSpLocks noChangeAspect="1"/>
              </p:cNvGrpSpPr>
              <p:nvPr/>
            </p:nvGrpSpPr>
            <p:grpSpPr bwMode="auto">
              <a:xfrm>
                <a:off x="4047" y="1192"/>
                <a:ext cx="62" cy="144"/>
                <a:chOff x="2405" y="2405"/>
                <a:chExt cx="175" cy="403"/>
              </a:xfrm>
            </p:grpSpPr>
            <p:sp>
              <p:nvSpPr>
                <p:cNvPr id="830" name="Oval 12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1" name="Oval 128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2" name="Freeform 128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3" name="Freeform 129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4" name="Freeform 129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5" name="Oval 129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7" name="Group 1293"/>
              <p:cNvGrpSpPr>
                <a:grpSpLocks noChangeAspect="1"/>
              </p:cNvGrpSpPr>
              <p:nvPr/>
            </p:nvGrpSpPr>
            <p:grpSpPr bwMode="auto">
              <a:xfrm rot="10800000">
                <a:off x="4048" y="1362"/>
                <a:ext cx="62" cy="144"/>
                <a:chOff x="2405" y="2405"/>
                <a:chExt cx="175" cy="403"/>
              </a:xfrm>
            </p:grpSpPr>
            <p:sp>
              <p:nvSpPr>
                <p:cNvPr id="824" name="Oval 12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5" name="Oval 129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6" name="Freeform 129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7" name="Freeform 129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8" name="Freeform 129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9" name="Oval 129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8" name="Group 1300"/>
              <p:cNvGrpSpPr>
                <a:grpSpLocks noChangeAspect="1"/>
              </p:cNvGrpSpPr>
              <p:nvPr/>
            </p:nvGrpSpPr>
            <p:grpSpPr bwMode="auto">
              <a:xfrm>
                <a:off x="4115" y="1190"/>
                <a:ext cx="62" cy="144"/>
                <a:chOff x="2405" y="2405"/>
                <a:chExt cx="175" cy="403"/>
              </a:xfrm>
            </p:grpSpPr>
            <p:sp>
              <p:nvSpPr>
                <p:cNvPr id="818" name="Oval 13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9" name="Oval 130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0" name="Freeform 130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" name="Freeform 130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" name="Freeform 130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" name="Oval 130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9" name="Group 1307"/>
              <p:cNvGrpSpPr>
                <a:grpSpLocks noChangeAspect="1"/>
              </p:cNvGrpSpPr>
              <p:nvPr/>
            </p:nvGrpSpPr>
            <p:grpSpPr bwMode="auto">
              <a:xfrm rot="10800000">
                <a:off x="4116" y="1360"/>
                <a:ext cx="62" cy="144"/>
                <a:chOff x="2405" y="2405"/>
                <a:chExt cx="175" cy="403"/>
              </a:xfrm>
            </p:grpSpPr>
            <p:sp>
              <p:nvSpPr>
                <p:cNvPr id="812" name="Oval 13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3" name="Oval 130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4" name="Freeform 131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5" name="Freeform 131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6" name="Freeform 131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7" name="Oval 131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0" name="Group 1314"/>
              <p:cNvGrpSpPr>
                <a:grpSpLocks noChangeAspect="1"/>
              </p:cNvGrpSpPr>
              <p:nvPr/>
            </p:nvGrpSpPr>
            <p:grpSpPr bwMode="auto">
              <a:xfrm>
                <a:off x="4181" y="1190"/>
                <a:ext cx="62" cy="144"/>
                <a:chOff x="2405" y="2405"/>
                <a:chExt cx="175" cy="403"/>
              </a:xfrm>
            </p:grpSpPr>
            <p:sp>
              <p:nvSpPr>
                <p:cNvPr id="806" name="Oval 13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7" name="Oval 131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8" name="Freeform 131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9" name="Freeform 131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" name="Freeform 131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" name="Oval 132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1" name="Group 1321"/>
              <p:cNvGrpSpPr>
                <a:grpSpLocks noChangeAspect="1"/>
              </p:cNvGrpSpPr>
              <p:nvPr/>
            </p:nvGrpSpPr>
            <p:grpSpPr bwMode="auto">
              <a:xfrm rot="10800000">
                <a:off x="4182" y="1360"/>
                <a:ext cx="62" cy="144"/>
                <a:chOff x="2405" y="2405"/>
                <a:chExt cx="175" cy="403"/>
              </a:xfrm>
            </p:grpSpPr>
            <p:sp>
              <p:nvSpPr>
                <p:cNvPr id="800" name="Oval 13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1" name="Oval 132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" name="Freeform 132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" name="Freeform 132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" name="Freeform 132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5" name="Oval 132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2" name="Group 1328"/>
              <p:cNvGrpSpPr>
                <a:grpSpLocks noChangeAspect="1"/>
              </p:cNvGrpSpPr>
              <p:nvPr/>
            </p:nvGrpSpPr>
            <p:grpSpPr bwMode="auto">
              <a:xfrm>
                <a:off x="4245" y="1190"/>
                <a:ext cx="62" cy="144"/>
                <a:chOff x="2405" y="2405"/>
                <a:chExt cx="175" cy="403"/>
              </a:xfrm>
            </p:grpSpPr>
            <p:sp>
              <p:nvSpPr>
                <p:cNvPr id="794" name="Oval 13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5" name="Oval 133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6" name="Freeform 133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7" name="Freeform 133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8" name="Freeform 133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9" name="Oval 13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3" name="Group 1335"/>
              <p:cNvGrpSpPr>
                <a:grpSpLocks noChangeAspect="1"/>
              </p:cNvGrpSpPr>
              <p:nvPr/>
            </p:nvGrpSpPr>
            <p:grpSpPr bwMode="auto">
              <a:xfrm rot="10800000">
                <a:off x="4246" y="1360"/>
                <a:ext cx="62" cy="144"/>
                <a:chOff x="2405" y="2405"/>
                <a:chExt cx="175" cy="403"/>
              </a:xfrm>
            </p:grpSpPr>
            <p:sp>
              <p:nvSpPr>
                <p:cNvPr id="788" name="Oval 13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" name="Oval 133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0" name="Freeform 133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1" name="Freeform 133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2" name="Freeform 134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3" name="Oval 13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4" name="Group 1342"/>
              <p:cNvGrpSpPr>
                <a:grpSpLocks noChangeAspect="1"/>
              </p:cNvGrpSpPr>
              <p:nvPr/>
            </p:nvGrpSpPr>
            <p:grpSpPr bwMode="auto">
              <a:xfrm>
                <a:off x="4310" y="1190"/>
                <a:ext cx="62" cy="144"/>
                <a:chOff x="2405" y="2405"/>
                <a:chExt cx="175" cy="403"/>
              </a:xfrm>
            </p:grpSpPr>
            <p:sp>
              <p:nvSpPr>
                <p:cNvPr id="782" name="Oval 13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3" name="Oval 134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4" name="Freeform 134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5" name="Freeform 134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6" name="Freeform 134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7" name="Oval 13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5" name="Group 1349"/>
              <p:cNvGrpSpPr>
                <a:grpSpLocks noChangeAspect="1"/>
              </p:cNvGrpSpPr>
              <p:nvPr/>
            </p:nvGrpSpPr>
            <p:grpSpPr bwMode="auto">
              <a:xfrm rot="10800000">
                <a:off x="4311" y="1360"/>
                <a:ext cx="62" cy="144"/>
                <a:chOff x="2405" y="2405"/>
                <a:chExt cx="175" cy="403"/>
              </a:xfrm>
            </p:grpSpPr>
            <p:sp>
              <p:nvSpPr>
                <p:cNvPr id="776" name="Oval 13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" name="Oval 135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" name="Freeform 135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" name="Freeform 135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0" name="Freeform 135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1" name="Oval 13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12" name="Group 1563"/>
            <p:cNvGrpSpPr>
              <a:grpSpLocks/>
            </p:cNvGrpSpPr>
            <p:nvPr/>
          </p:nvGrpSpPr>
          <p:grpSpPr bwMode="auto">
            <a:xfrm>
              <a:off x="1352380" y="2342969"/>
              <a:ext cx="860425" cy="1096962"/>
              <a:chOff x="292" y="2709"/>
              <a:chExt cx="567" cy="723"/>
            </a:xfrm>
          </p:grpSpPr>
          <p:sp>
            <p:nvSpPr>
              <p:cNvPr id="728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3" name="Group 1563"/>
            <p:cNvGrpSpPr>
              <a:grpSpLocks/>
            </p:cNvGrpSpPr>
            <p:nvPr/>
          </p:nvGrpSpPr>
          <p:grpSpPr bwMode="auto">
            <a:xfrm>
              <a:off x="3430424" y="2364604"/>
              <a:ext cx="860425" cy="1096962"/>
              <a:chOff x="292" y="2709"/>
              <a:chExt cx="567" cy="723"/>
            </a:xfrm>
          </p:grpSpPr>
          <p:sp>
            <p:nvSpPr>
              <p:cNvPr id="715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4" name="Rechteck 713"/>
            <p:cNvSpPr/>
            <p:nvPr/>
          </p:nvSpPr>
          <p:spPr>
            <a:xfrm>
              <a:off x="5502123" y="2364604"/>
              <a:ext cx="3635931" cy="12328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6" name="Pfeil nach rechts 1415"/>
            <p:cNvSpPr/>
            <p:nvPr/>
          </p:nvSpPr>
          <p:spPr>
            <a:xfrm>
              <a:off x="1471741" y="2094046"/>
              <a:ext cx="575768" cy="24892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Pfeil nach rechts 1416"/>
            <p:cNvSpPr/>
            <p:nvPr/>
          </p:nvSpPr>
          <p:spPr>
            <a:xfrm flipH="1">
              <a:off x="3496711" y="2089979"/>
              <a:ext cx="571107" cy="25299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5" name="Gruppierung 2124"/>
          <p:cNvGrpSpPr/>
          <p:nvPr/>
        </p:nvGrpSpPr>
        <p:grpSpPr>
          <a:xfrm>
            <a:off x="4265410" y="3922314"/>
            <a:ext cx="7714654" cy="1018854"/>
            <a:chOff x="457355" y="3773770"/>
            <a:chExt cx="8486119" cy="1232813"/>
          </a:xfrm>
        </p:grpSpPr>
        <p:grpSp>
          <p:nvGrpSpPr>
            <p:cNvPr id="1900" name="Group 682"/>
            <p:cNvGrpSpPr>
              <a:grpSpLocks noChangeAspect="1"/>
            </p:cNvGrpSpPr>
            <p:nvPr/>
          </p:nvGrpSpPr>
          <p:grpSpPr bwMode="auto">
            <a:xfrm>
              <a:off x="457355" y="3943671"/>
              <a:ext cx="164185" cy="381419"/>
              <a:chOff x="2405" y="2405"/>
              <a:chExt cx="175" cy="403"/>
            </a:xfrm>
          </p:grpSpPr>
          <p:sp>
            <p:nvSpPr>
              <p:cNvPr id="2118" name="Oval 6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" name="Oval 6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" name="Freeform 6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" name="Freeform 6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" name="Freeform 6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Oval 6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1" name="Group 689"/>
            <p:cNvGrpSpPr>
              <a:grpSpLocks noChangeAspect="1"/>
            </p:cNvGrpSpPr>
            <p:nvPr/>
          </p:nvGrpSpPr>
          <p:grpSpPr bwMode="auto">
            <a:xfrm rot="10800000">
              <a:off x="460003" y="4393958"/>
              <a:ext cx="164185" cy="381419"/>
              <a:chOff x="2405" y="2405"/>
              <a:chExt cx="175" cy="403"/>
            </a:xfrm>
          </p:grpSpPr>
          <p:sp>
            <p:nvSpPr>
              <p:cNvPr id="2112" name="Oval 6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" name="Oval 6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" name="Freeform 6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" name="Freeform 6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" name="Freeform 6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" name="Oval 6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2" name="Group 696"/>
            <p:cNvGrpSpPr>
              <a:grpSpLocks noChangeAspect="1"/>
            </p:cNvGrpSpPr>
            <p:nvPr/>
          </p:nvGrpSpPr>
          <p:grpSpPr bwMode="auto">
            <a:xfrm>
              <a:off x="632133" y="3943671"/>
              <a:ext cx="164185" cy="381419"/>
              <a:chOff x="2405" y="2405"/>
              <a:chExt cx="175" cy="403"/>
            </a:xfrm>
          </p:grpSpPr>
          <p:sp>
            <p:nvSpPr>
              <p:cNvPr id="2106" name="Oval 6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7" name="Oval 6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8" name="Freeform 6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" name="Freeform 7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" name="Freeform 7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" name="Oval 7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3" name="Group 703"/>
            <p:cNvGrpSpPr>
              <a:grpSpLocks noChangeAspect="1"/>
            </p:cNvGrpSpPr>
            <p:nvPr/>
          </p:nvGrpSpPr>
          <p:grpSpPr bwMode="auto">
            <a:xfrm rot="10800000">
              <a:off x="634781" y="4393958"/>
              <a:ext cx="164185" cy="381419"/>
              <a:chOff x="2405" y="2405"/>
              <a:chExt cx="175" cy="403"/>
            </a:xfrm>
          </p:grpSpPr>
          <p:sp>
            <p:nvSpPr>
              <p:cNvPr id="2100" name="Oval 7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1" name="Oval 7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2" name="Freeform 7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3" name="Freeform 7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4" name="Freeform 7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5" name="Oval 7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4" name="Group 710"/>
            <p:cNvGrpSpPr>
              <a:grpSpLocks noChangeAspect="1"/>
            </p:cNvGrpSpPr>
            <p:nvPr/>
          </p:nvGrpSpPr>
          <p:grpSpPr bwMode="auto">
            <a:xfrm>
              <a:off x="801614" y="3943671"/>
              <a:ext cx="164185" cy="381419"/>
              <a:chOff x="2405" y="2405"/>
              <a:chExt cx="175" cy="403"/>
            </a:xfrm>
          </p:grpSpPr>
          <p:sp>
            <p:nvSpPr>
              <p:cNvPr id="2094" name="Oval 7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5" name="Oval 7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6" name="Freeform 7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7" name="Freeform 7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8" name="Freeform 7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9" name="Oval 7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5" name="Group 717"/>
            <p:cNvGrpSpPr>
              <a:grpSpLocks noChangeAspect="1"/>
            </p:cNvGrpSpPr>
            <p:nvPr/>
          </p:nvGrpSpPr>
          <p:grpSpPr bwMode="auto">
            <a:xfrm rot="10800000">
              <a:off x="804263" y="4393958"/>
              <a:ext cx="164185" cy="381419"/>
              <a:chOff x="2405" y="2405"/>
              <a:chExt cx="175" cy="403"/>
            </a:xfrm>
          </p:grpSpPr>
          <p:sp>
            <p:nvSpPr>
              <p:cNvPr id="2088" name="Oval 7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9" name="Oval 7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0" name="Freeform 7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1" name="Freeform 7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2" name="Freeform 7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3" name="Oval 7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6" name="Group 724"/>
            <p:cNvGrpSpPr>
              <a:grpSpLocks noChangeAspect="1"/>
            </p:cNvGrpSpPr>
            <p:nvPr/>
          </p:nvGrpSpPr>
          <p:grpSpPr bwMode="auto">
            <a:xfrm>
              <a:off x="973744" y="3943671"/>
              <a:ext cx="164185" cy="381419"/>
              <a:chOff x="2405" y="2405"/>
              <a:chExt cx="175" cy="403"/>
            </a:xfrm>
          </p:grpSpPr>
          <p:sp>
            <p:nvSpPr>
              <p:cNvPr id="2082" name="Oval 7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3" name="Oval 7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" name="Freeform 7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" name="Freeform 7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6" name="Freeform 7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7" name="Oval 7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7" name="Group 731"/>
            <p:cNvGrpSpPr>
              <a:grpSpLocks noChangeAspect="1"/>
            </p:cNvGrpSpPr>
            <p:nvPr/>
          </p:nvGrpSpPr>
          <p:grpSpPr bwMode="auto">
            <a:xfrm rot="10800000">
              <a:off x="976392" y="4393958"/>
              <a:ext cx="164185" cy="381419"/>
              <a:chOff x="2405" y="2405"/>
              <a:chExt cx="175" cy="403"/>
            </a:xfrm>
          </p:grpSpPr>
          <p:sp>
            <p:nvSpPr>
              <p:cNvPr id="2076" name="Oval 73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7" name="Oval 73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8" name="Freeform 73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Freeform 73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Freeform 73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" name="Oval 73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8" name="Group 738"/>
            <p:cNvGrpSpPr>
              <a:grpSpLocks noChangeAspect="1"/>
            </p:cNvGrpSpPr>
            <p:nvPr/>
          </p:nvGrpSpPr>
          <p:grpSpPr bwMode="auto">
            <a:xfrm>
              <a:off x="1153818" y="3938373"/>
              <a:ext cx="164185" cy="381419"/>
              <a:chOff x="2405" y="2405"/>
              <a:chExt cx="175" cy="403"/>
            </a:xfrm>
          </p:grpSpPr>
          <p:sp>
            <p:nvSpPr>
              <p:cNvPr id="2070" name="Oval 73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" name="Oval 74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2" name="Freeform 74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3" name="Freeform 74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" name="Freeform 74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5" name="Oval 74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09" name="Group 745"/>
            <p:cNvGrpSpPr>
              <a:grpSpLocks noChangeAspect="1"/>
            </p:cNvGrpSpPr>
            <p:nvPr/>
          </p:nvGrpSpPr>
          <p:grpSpPr bwMode="auto">
            <a:xfrm rot="10800000">
              <a:off x="1156467" y="4388660"/>
              <a:ext cx="164185" cy="381419"/>
              <a:chOff x="2405" y="2405"/>
              <a:chExt cx="175" cy="403"/>
            </a:xfrm>
          </p:grpSpPr>
          <p:sp>
            <p:nvSpPr>
              <p:cNvPr id="2064" name="Oval 74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" name="Oval 74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Freeform 74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Freeform 74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Freeform 75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Oval 75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0" name="Group 752"/>
            <p:cNvGrpSpPr>
              <a:grpSpLocks noChangeAspect="1"/>
            </p:cNvGrpSpPr>
            <p:nvPr/>
          </p:nvGrpSpPr>
          <p:grpSpPr bwMode="auto">
            <a:xfrm>
              <a:off x="1328596" y="3938373"/>
              <a:ext cx="164185" cy="381419"/>
              <a:chOff x="2405" y="2405"/>
              <a:chExt cx="175" cy="403"/>
            </a:xfrm>
          </p:grpSpPr>
          <p:sp>
            <p:nvSpPr>
              <p:cNvPr id="2058" name="Oval 75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9" name="Oval 75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" name="Freeform 75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" name="Freeform 75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Freeform 75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Oval 75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1" name="Group 759"/>
            <p:cNvGrpSpPr>
              <a:grpSpLocks noChangeAspect="1"/>
            </p:cNvGrpSpPr>
            <p:nvPr/>
          </p:nvGrpSpPr>
          <p:grpSpPr bwMode="auto">
            <a:xfrm rot="10800000">
              <a:off x="1331244" y="4388660"/>
              <a:ext cx="164185" cy="381419"/>
              <a:chOff x="2405" y="2405"/>
              <a:chExt cx="175" cy="403"/>
            </a:xfrm>
          </p:grpSpPr>
          <p:sp>
            <p:nvSpPr>
              <p:cNvPr id="2052" name="Oval 76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" name="Oval 76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" name="Freeform 76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" name="Freeform 76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6" name="Freeform 76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" name="Oval 76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2" name="Group 766"/>
            <p:cNvGrpSpPr>
              <a:grpSpLocks noChangeAspect="1"/>
            </p:cNvGrpSpPr>
            <p:nvPr/>
          </p:nvGrpSpPr>
          <p:grpSpPr bwMode="auto">
            <a:xfrm>
              <a:off x="1498078" y="3870823"/>
              <a:ext cx="164185" cy="381419"/>
              <a:chOff x="2405" y="2405"/>
              <a:chExt cx="175" cy="403"/>
            </a:xfrm>
          </p:grpSpPr>
          <p:sp>
            <p:nvSpPr>
              <p:cNvPr id="2046" name="Oval 76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" name="Oval 76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" name="Freeform 76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" name="Freeform 77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" name="Freeform 77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" name="Oval 77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3" name="Group 773"/>
            <p:cNvGrpSpPr>
              <a:grpSpLocks noChangeAspect="1"/>
            </p:cNvGrpSpPr>
            <p:nvPr/>
          </p:nvGrpSpPr>
          <p:grpSpPr bwMode="auto">
            <a:xfrm rot="10800000">
              <a:off x="1500726" y="4415680"/>
              <a:ext cx="164185" cy="381419"/>
              <a:chOff x="2405" y="2405"/>
              <a:chExt cx="175" cy="403"/>
            </a:xfrm>
          </p:grpSpPr>
          <p:sp>
            <p:nvSpPr>
              <p:cNvPr id="2040" name="Oval 77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1" name="Oval 77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2" name="Freeform 77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3" name="Freeform 77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4" name="Freeform 77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5" name="Oval 77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4" name="Group 780"/>
            <p:cNvGrpSpPr>
              <a:grpSpLocks noChangeAspect="1"/>
            </p:cNvGrpSpPr>
            <p:nvPr/>
          </p:nvGrpSpPr>
          <p:grpSpPr bwMode="auto">
            <a:xfrm>
              <a:off x="1670208" y="3803273"/>
              <a:ext cx="164185" cy="381419"/>
              <a:chOff x="2405" y="2405"/>
              <a:chExt cx="175" cy="403"/>
            </a:xfrm>
          </p:grpSpPr>
          <p:sp>
            <p:nvSpPr>
              <p:cNvPr id="2034" name="Oval 78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" name="Oval 78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" name="Freeform 78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" name="Freeform 78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8" name="Freeform 78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9" name="Oval 78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5" name="Group 787"/>
            <p:cNvGrpSpPr>
              <a:grpSpLocks noChangeAspect="1"/>
            </p:cNvGrpSpPr>
            <p:nvPr/>
          </p:nvGrpSpPr>
          <p:grpSpPr bwMode="auto">
            <a:xfrm rot="10800000">
              <a:off x="1672856" y="4469720"/>
              <a:ext cx="164185" cy="381419"/>
              <a:chOff x="2405" y="2405"/>
              <a:chExt cx="175" cy="403"/>
            </a:xfrm>
          </p:grpSpPr>
          <p:sp>
            <p:nvSpPr>
              <p:cNvPr id="2028" name="Oval 78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" name="Oval 78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" name="Freeform 79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" name="Freeform 79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" name="Freeform 79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" name="Oval 79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6" name="Group 794"/>
            <p:cNvGrpSpPr>
              <a:grpSpLocks noChangeAspect="1"/>
            </p:cNvGrpSpPr>
            <p:nvPr/>
          </p:nvGrpSpPr>
          <p:grpSpPr bwMode="auto">
            <a:xfrm>
              <a:off x="1850282" y="3938373"/>
              <a:ext cx="164185" cy="381419"/>
              <a:chOff x="2405" y="2405"/>
              <a:chExt cx="175" cy="403"/>
            </a:xfrm>
          </p:grpSpPr>
          <p:sp>
            <p:nvSpPr>
              <p:cNvPr id="2022" name="Oval 79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" name="Oval 79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" name="Freeform 79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" name="Freeform 79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" name="Freeform 79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" name="Oval 80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7" name="Group 801"/>
            <p:cNvGrpSpPr>
              <a:grpSpLocks noChangeAspect="1"/>
            </p:cNvGrpSpPr>
            <p:nvPr/>
          </p:nvGrpSpPr>
          <p:grpSpPr bwMode="auto">
            <a:xfrm rot="10800000">
              <a:off x="1852930" y="4388660"/>
              <a:ext cx="164185" cy="381419"/>
              <a:chOff x="2405" y="2405"/>
              <a:chExt cx="175" cy="403"/>
            </a:xfrm>
          </p:grpSpPr>
          <p:sp>
            <p:nvSpPr>
              <p:cNvPr id="2016" name="Oval 80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" name="Oval 80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" name="Freeform 80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" name="Freeform 80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" name="Freeform 80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" name="Oval 80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8" name="Group 808"/>
            <p:cNvGrpSpPr>
              <a:grpSpLocks noChangeAspect="1"/>
            </p:cNvGrpSpPr>
            <p:nvPr/>
          </p:nvGrpSpPr>
          <p:grpSpPr bwMode="auto">
            <a:xfrm>
              <a:off x="2025060" y="3938373"/>
              <a:ext cx="164185" cy="381419"/>
              <a:chOff x="2405" y="2405"/>
              <a:chExt cx="175" cy="403"/>
            </a:xfrm>
          </p:grpSpPr>
          <p:sp>
            <p:nvSpPr>
              <p:cNvPr id="2010" name="Oval 8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" name="Oval 81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" name="Freeform 81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" name="Freeform 81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" name="Freeform 81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" name="Oval 81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19" name="Group 815"/>
            <p:cNvGrpSpPr>
              <a:grpSpLocks noChangeAspect="1"/>
            </p:cNvGrpSpPr>
            <p:nvPr/>
          </p:nvGrpSpPr>
          <p:grpSpPr bwMode="auto">
            <a:xfrm rot="10800000">
              <a:off x="2027708" y="4388660"/>
              <a:ext cx="164185" cy="381419"/>
              <a:chOff x="2405" y="2405"/>
              <a:chExt cx="175" cy="403"/>
            </a:xfrm>
          </p:grpSpPr>
          <p:sp>
            <p:nvSpPr>
              <p:cNvPr id="2004" name="Oval 81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5" name="Oval 81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6" name="Freeform 81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7" name="Freeform 81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" name="Freeform 82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" name="Oval 82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0" name="Group 822"/>
            <p:cNvGrpSpPr>
              <a:grpSpLocks noChangeAspect="1"/>
            </p:cNvGrpSpPr>
            <p:nvPr/>
          </p:nvGrpSpPr>
          <p:grpSpPr bwMode="auto">
            <a:xfrm>
              <a:off x="2194541" y="3938373"/>
              <a:ext cx="164185" cy="381419"/>
              <a:chOff x="2405" y="2405"/>
              <a:chExt cx="175" cy="403"/>
            </a:xfrm>
          </p:grpSpPr>
          <p:sp>
            <p:nvSpPr>
              <p:cNvPr id="1998" name="Oval 8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" name="Oval 82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0" name="Freeform 82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1" name="Freeform 82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2" name="Freeform 82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3" name="Oval 82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1" name="Group 829"/>
            <p:cNvGrpSpPr>
              <a:grpSpLocks noChangeAspect="1"/>
            </p:cNvGrpSpPr>
            <p:nvPr/>
          </p:nvGrpSpPr>
          <p:grpSpPr bwMode="auto">
            <a:xfrm rot="10800000">
              <a:off x="2197190" y="4388660"/>
              <a:ext cx="164185" cy="381419"/>
              <a:chOff x="2405" y="2405"/>
              <a:chExt cx="175" cy="403"/>
            </a:xfrm>
          </p:grpSpPr>
          <p:sp>
            <p:nvSpPr>
              <p:cNvPr id="1992" name="Oval 8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" name="Oval 83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" name="Freeform 83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" name="Freeform 83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" name="Freeform 83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" name="Oval 83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2" name="Group 836"/>
            <p:cNvGrpSpPr>
              <a:grpSpLocks noChangeAspect="1"/>
            </p:cNvGrpSpPr>
            <p:nvPr/>
          </p:nvGrpSpPr>
          <p:grpSpPr bwMode="auto">
            <a:xfrm>
              <a:off x="2366671" y="3938373"/>
              <a:ext cx="164185" cy="381419"/>
              <a:chOff x="2405" y="2405"/>
              <a:chExt cx="175" cy="403"/>
            </a:xfrm>
          </p:grpSpPr>
          <p:sp>
            <p:nvSpPr>
              <p:cNvPr id="1986" name="Oval 8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" name="Oval 83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" name="Freeform 83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" name="Freeform 84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" name="Freeform 84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" name="Oval 84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3" name="Group 843"/>
            <p:cNvGrpSpPr>
              <a:grpSpLocks noChangeAspect="1"/>
            </p:cNvGrpSpPr>
            <p:nvPr/>
          </p:nvGrpSpPr>
          <p:grpSpPr bwMode="auto">
            <a:xfrm rot="10800000">
              <a:off x="2369319" y="4388660"/>
              <a:ext cx="164185" cy="381419"/>
              <a:chOff x="2405" y="2405"/>
              <a:chExt cx="175" cy="403"/>
            </a:xfrm>
          </p:grpSpPr>
          <p:sp>
            <p:nvSpPr>
              <p:cNvPr id="1980" name="Oval 8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" name="Oval 84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" name="Freeform 84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" name="Freeform 84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" name="Freeform 84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" name="Oval 84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4" name="Group 850"/>
            <p:cNvGrpSpPr>
              <a:grpSpLocks noChangeAspect="1"/>
            </p:cNvGrpSpPr>
            <p:nvPr/>
          </p:nvGrpSpPr>
          <p:grpSpPr bwMode="auto">
            <a:xfrm>
              <a:off x="2546745" y="3933076"/>
              <a:ext cx="164185" cy="381419"/>
              <a:chOff x="2405" y="2405"/>
              <a:chExt cx="175" cy="403"/>
            </a:xfrm>
          </p:grpSpPr>
          <p:sp>
            <p:nvSpPr>
              <p:cNvPr id="1974" name="Oval 8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" name="Oval 85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" name="Freeform 85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7" name="Freeform 85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" name="Freeform 85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" name="Oval 85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5" name="Group 857"/>
            <p:cNvGrpSpPr>
              <a:grpSpLocks noChangeAspect="1"/>
            </p:cNvGrpSpPr>
            <p:nvPr/>
          </p:nvGrpSpPr>
          <p:grpSpPr bwMode="auto">
            <a:xfrm rot="10800000">
              <a:off x="2549393" y="4383363"/>
              <a:ext cx="164185" cy="381419"/>
              <a:chOff x="2405" y="2405"/>
              <a:chExt cx="175" cy="403"/>
            </a:xfrm>
          </p:grpSpPr>
          <p:sp>
            <p:nvSpPr>
              <p:cNvPr id="1968" name="Oval 8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" name="Oval 85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" name="Freeform 86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1" name="Freeform 86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" name="Freeform 86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" name="Oval 86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6" name="Group 864"/>
            <p:cNvGrpSpPr>
              <a:grpSpLocks noChangeAspect="1"/>
            </p:cNvGrpSpPr>
            <p:nvPr/>
          </p:nvGrpSpPr>
          <p:grpSpPr bwMode="auto">
            <a:xfrm>
              <a:off x="2721523" y="3933076"/>
              <a:ext cx="164185" cy="381419"/>
              <a:chOff x="2405" y="2405"/>
              <a:chExt cx="175" cy="403"/>
            </a:xfrm>
          </p:grpSpPr>
          <p:sp>
            <p:nvSpPr>
              <p:cNvPr id="1962" name="Oval 8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Oval 86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" name="Freeform 86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5" name="Freeform 86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" name="Freeform 86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" name="Oval 87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7" name="Group 871"/>
            <p:cNvGrpSpPr>
              <a:grpSpLocks noChangeAspect="1"/>
            </p:cNvGrpSpPr>
            <p:nvPr/>
          </p:nvGrpSpPr>
          <p:grpSpPr bwMode="auto">
            <a:xfrm rot="10800000">
              <a:off x="2724171" y="4383363"/>
              <a:ext cx="164185" cy="381419"/>
              <a:chOff x="2405" y="2405"/>
              <a:chExt cx="175" cy="403"/>
            </a:xfrm>
          </p:grpSpPr>
          <p:sp>
            <p:nvSpPr>
              <p:cNvPr id="1956" name="Oval 8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7" name="Oval 87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8" name="Freeform 87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9" name="Freeform 87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" name="Freeform 87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" name="Oval 87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8" name="Group 878"/>
            <p:cNvGrpSpPr>
              <a:grpSpLocks noChangeAspect="1"/>
            </p:cNvGrpSpPr>
            <p:nvPr/>
          </p:nvGrpSpPr>
          <p:grpSpPr bwMode="auto">
            <a:xfrm>
              <a:off x="2891005" y="3933076"/>
              <a:ext cx="164185" cy="381419"/>
              <a:chOff x="2405" y="2405"/>
              <a:chExt cx="175" cy="403"/>
            </a:xfrm>
          </p:grpSpPr>
          <p:sp>
            <p:nvSpPr>
              <p:cNvPr id="1950" name="Oval 8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1" name="Oval 88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" name="Freeform 88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" name="Freeform 88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4" name="Freeform 88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5" name="Oval 88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29" name="Group 885"/>
            <p:cNvGrpSpPr>
              <a:grpSpLocks noChangeAspect="1"/>
            </p:cNvGrpSpPr>
            <p:nvPr/>
          </p:nvGrpSpPr>
          <p:grpSpPr bwMode="auto">
            <a:xfrm rot="10800000">
              <a:off x="2893653" y="4383363"/>
              <a:ext cx="164185" cy="381419"/>
              <a:chOff x="2405" y="2405"/>
              <a:chExt cx="175" cy="403"/>
            </a:xfrm>
          </p:grpSpPr>
          <p:sp>
            <p:nvSpPr>
              <p:cNvPr id="1944" name="Oval 8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5" name="Oval 88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" name="Freeform 88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7" name="Freeform 88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8" name="Freeform 89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9" name="Oval 89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0" name="Group 892"/>
            <p:cNvGrpSpPr>
              <a:grpSpLocks noChangeAspect="1"/>
            </p:cNvGrpSpPr>
            <p:nvPr/>
          </p:nvGrpSpPr>
          <p:grpSpPr bwMode="auto">
            <a:xfrm>
              <a:off x="3063135" y="3933076"/>
              <a:ext cx="164185" cy="381419"/>
              <a:chOff x="2405" y="2405"/>
              <a:chExt cx="175" cy="403"/>
            </a:xfrm>
          </p:grpSpPr>
          <p:sp>
            <p:nvSpPr>
              <p:cNvPr id="1938" name="Oval 8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" name="Oval 89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" name="Freeform 89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" name="Freeform 89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" name="Freeform 89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" name="Oval 89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31" name="Group 899"/>
            <p:cNvGrpSpPr>
              <a:grpSpLocks noChangeAspect="1"/>
            </p:cNvGrpSpPr>
            <p:nvPr/>
          </p:nvGrpSpPr>
          <p:grpSpPr bwMode="auto">
            <a:xfrm rot="10800000">
              <a:off x="3065783" y="4383363"/>
              <a:ext cx="164185" cy="381419"/>
              <a:chOff x="2405" y="2405"/>
              <a:chExt cx="175" cy="403"/>
            </a:xfrm>
          </p:grpSpPr>
          <p:sp>
            <p:nvSpPr>
              <p:cNvPr id="1932" name="Oval 9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" name="Oval 90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" name="Freeform 90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" name="Freeform 90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" name="Freeform 90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" name="Oval 90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6" name="Group 907"/>
            <p:cNvGrpSpPr>
              <a:grpSpLocks noChangeAspect="1"/>
            </p:cNvGrpSpPr>
            <p:nvPr/>
          </p:nvGrpSpPr>
          <p:grpSpPr bwMode="auto">
            <a:xfrm>
              <a:off x="3234042" y="3931434"/>
              <a:ext cx="164185" cy="381419"/>
              <a:chOff x="2405" y="2405"/>
              <a:chExt cx="175" cy="403"/>
            </a:xfrm>
          </p:grpSpPr>
          <p:sp>
            <p:nvSpPr>
              <p:cNvPr id="1894" name="Oval 90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" name="Oval 9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" name="Freeform 91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" name="Freeform 91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" name="Freeform 91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" name="Oval 91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7" name="Group 914"/>
            <p:cNvGrpSpPr>
              <a:grpSpLocks noChangeAspect="1"/>
            </p:cNvGrpSpPr>
            <p:nvPr/>
          </p:nvGrpSpPr>
          <p:grpSpPr bwMode="auto">
            <a:xfrm rot="10800000">
              <a:off x="3236690" y="4381721"/>
              <a:ext cx="164185" cy="381419"/>
              <a:chOff x="2405" y="2405"/>
              <a:chExt cx="175" cy="403"/>
            </a:xfrm>
          </p:grpSpPr>
          <p:sp>
            <p:nvSpPr>
              <p:cNvPr id="1888" name="Oval 91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" name="Oval 91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" name="Freeform 91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" name="Freeform 91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" name="Freeform 91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" name="Oval 92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8" name="Group 921"/>
            <p:cNvGrpSpPr>
              <a:grpSpLocks noChangeAspect="1"/>
            </p:cNvGrpSpPr>
            <p:nvPr/>
          </p:nvGrpSpPr>
          <p:grpSpPr bwMode="auto">
            <a:xfrm>
              <a:off x="3408820" y="3931434"/>
              <a:ext cx="164185" cy="381419"/>
              <a:chOff x="2405" y="2405"/>
              <a:chExt cx="175" cy="403"/>
            </a:xfrm>
          </p:grpSpPr>
          <p:sp>
            <p:nvSpPr>
              <p:cNvPr id="1882" name="Oval 92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" name="Oval 9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" name="Freeform 92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Freeform 92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" name="Freeform 92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" name="Oval 92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9" name="Group 928"/>
            <p:cNvGrpSpPr>
              <a:grpSpLocks noChangeAspect="1"/>
            </p:cNvGrpSpPr>
            <p:nvPr/>
          </p:nvGrpSpPr>
          <p:grpSpPr bwMode="auto">
            <a:xfrm rot="10800000">
              <a:off x="3411468" y="4381721"/>
              <a:ext cx="164185" cy="381419"/>
              <a:chOff x="2405" y="2405"/>
              <a:chExt cx="175" cy="403"/>
            </a:xfrm>
          </p:grpSpPr>
          <p:sp>
            <p:nvSpPr>
              <p:cNvPr id="1876" name="Oval 92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" name="Oval 9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" name="Freeform 93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" name="Freeform 93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" name="Freeform 93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" name="Oval 93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0" name="Group 935"/>
            <p:cNvGrpSpPr>
              <a:grpSpLocks noChangeAspect="1"/>
            </p:cNvGrpSpPr>
            <p:nvPr/>
          </p:nvGrpSpPr>
          <p:grpSpPr bwMode="auto">
            <a:xfrm>
              <a:off x="3578301" y="3823354"/>
              <a:ext cx="164185" cy="381419"/>
              <a:chOff x="2405" y="2405"/>
              <a:chExt cx="175" cy="403"/>
            </a:xfrm>
          </p:grpSpPr>
          <p:sp>
            <p:nvSpPr>
              <p:cNvPr id="1870" name="Oval 93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" name="Oval 9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Freeform 93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" name="Freeform 93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" name="Freeform 94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Oval 94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1" name="Group 942"/>
            <p:cNvGrpSpPr>
              <a:grpSpLocks noChangeAspect="1"/>
            </p:cNvGrpSpPr>
            <p:nvPr/>
          </p:nvGrpSpPr>
          <p:grpSpPr bwMode="auto">
            <a:xfrm rot="10800000">
              <a:off x="3580950" y="4462781"/>
              <a:ext cx="164185" cy="381419"/>
              <a:chOff x="2405" y="2405"/>
              <a:chExt cx="175" cy="403"/>
            </a:xfrm>
          </p:grpSpPr>
          <p:sp>
            <p:nvSpPr>
              <p:cNvPr id="1864" name="Oval 94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" name="Oval 9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" name="Freeform 94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" name="Freeform 94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" name="Freeform 94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" name="Oval 94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2" name="Group 949"/>
            <p:cNvGrpSpPr>
              <a:grpSpLocks noChangeAspect="1"/>
            </p:cNvGrpSpPr>
            <p:nvPr/>
          </p:nvGrpSpPr>
          <p:grpSpPr bwMode="auto">
            <a:xfrm>
              <a:off x="3750431" y="3904414"/>
              <a:ext cx="164185" cy="381419"/>
              <a:chOff x="2405" y="2405"/>
              <a:chExt cx="175" cy="403"/>
            </a:xfrm>
          </p:grpSpPr>
          <p:sp>
            <p:nvSpPr>
              <p:cNvPr id="1858" name="Oval 95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" name="Oval 9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" name="Freeform 95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" name="Freeform 95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" name="Freeform 95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" name="Oval 95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3" name="Group 956"/>
            <p:cNvGrpSpPr>
              <a:grpSpLocks noChangeAspect="1"/>
            </p:cNvGrpSpPr>
            <p:nvPr/>
          </p:nvGrpSpPr>
          <p:grpSpPr bwMode="auto">
            <a:xfrm rot="10800000">
              <a:off x="3753079" y="4408741"/>
              <a:ext cx="164185" cy="381419"/>
              <a:chOff x="2405" y="2405"/>
              <a:chExt cx="175" cy="403"/>
            </a:xfrm>
          </p:grpSpPr>
          <p:sp>
            <p:nvSpPr>
              <p:cNvPr id="1852" name="Oval 95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" name="Oval 9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" name="Freeform 95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" name="Freeform 96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" name="Freeform 96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" name="Oval 96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4" name="Group 963"/>
            <p:cNvGrpSpPr>
              <a:grpSpLocks noChangeAspect="1"/>
            </p:cNvGrpSpPr>
            <p:nvPr/>
          </p:nvGrpSpPr>
          <p:grpSpPr bwMode="auto">
            <a:xfrm>
              <a:off x="3930505" y="3926136"/>
              <a:ext cx="164185" cy="381419"/>
              <a:chOff x="2405" y="2405"/>
              <a:chExt cx="175" cy="403"/>
            </a:xfrm>
          </p:grpSpPr>
          <p:sp>
            <p:nvSpPr>
              <p:cNvPr id="1846" name="Oval 96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Oval 9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" name="Freeform 96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" name="Freeform 96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" name="Freeform 96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" name="Oval 96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5" name="Group 970"/>
            <p:cNvGrpSpPr>
              <a:grpSpLocks noChangeAspect="1"/>
            </p:cNvGrpSpPr>
            <p:nvPr/>
          </p:nvGrpSpPr>
          <p:grpSpPr bwMode="auto">
            <a:xfrm rot="10800000">
              <a:off x="3933154" y="4376423"/>
              <a:ext cx="164185" cy="381419"/>
              <a:chOff x="2405" y="2405"/>
              <a:chExt cx="175" cy="403"/>
            </a:xfrm>
          </p:grpSpPr>
          <p:sp>
            <p:nvSpPr>
              <p:cNvPr id="1840" name="Oval 97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Oval 9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Freeform 97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Freeform 97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Freeform 97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Oval 97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6" name="Group 977"/>
            <p:cNvGrpSpPr>
              <a:grpSpLocks noChangeAspect="1"/>
            </p:cNvGrpSpPr>
            <p:nvPr/>
          </p:nvGrpSpPr>
          <p:grpSpPr bwMode="auto">
            <a:xfrm>
              <a:off x="4105283" y="3926136"/>
              <a:ext cx="164185" cy="381419"/>
              <a:chOff x="2405" y="2405"/>
              <a:chExt cx="175" cy="403"/>
            </a:xfrm>
          </p:grpSpPr>
          <p:sp>
            <p:nvSpPr>
              <p:cNvPr id="1834" name="Oval 97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Oval 9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Freeform 98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Freeform 98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Freeform 98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Oval 98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7" name="Group 984"/>
            <p:cNvGrpSpPr>
              <a:grpSpLocks noChangeAspect="1"/>
            </p:cNvGrpSpPr>
            <p:nvPr/>
          </p:nvGrpSpPr>
          <p:grpSpPr bwMode="auto">
            <a:xfrm rot="10800000">
              <a:off x="4107931" y="4376423"/>
              <a:ext cx="164185" cy="381419"/>
              <a:chOff x="2405" y="2405"/>
              <a:chExt cx="175" cy="403"/>
            </a:xfrm>
          </p:grpSpPr>
          <p:sp>
            <p:nvSpPr>
              <p:cNvPr id="1828" name="Oval 98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Oval 9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Freeform 98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Freeform 98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Freeform 98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Oval 99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8" name="Group 991"/>
            <p:cNvGrpSpPr>
              <a:grpSpLocks noChangeAspect="1"/>
            </p:cNvGrpSpPr>
            <p:nvPr/>
          </p:nvGrpSpPr>
          <p:grpSpPr bwMode="auto">
            <a:xfrm>
              <a:off x="4274765" y="3926136"/>
              <a:ext cx="164185" cy="381419"/>
              <a:chOff x="2405" y="2405"/>
              <a:chExt cx="175" cy="403"/>
            </a:xfrm>
          </p:grpSpPr>
          <p:sp>
            <p:nvSpPr>
              <p:cNvPr id="1822" name="Oval 99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Oval 9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Freeform 99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Freeform 99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Freeform 99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Oval 99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89" name="Group 998"/>
            <p:cNvGrpSpPr>
              <a:grpSpLocks noChangeAspect="1"/>
            </p:cNvGrpSpPr>
            <p:nvPr/>
          </p:nvGrpSpPr>
          <p:grpSpPr bwMode="auto">
            <a:xfrm rot="10800000">
              <a:off x="4277413" y="4376423"/>
              <a:ext cx="164185" cy="381419"/>
              <a:chOff x="2405" y="2405"/>
              <a:chExt cx="175" cy="403"/>
            </a:xfrm>
          </p:grpSpPr>
          <p:sp>
            <p:nvSpPr>
              <p:cNvPr id="1816" name="Oval 99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Oval 10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Freeform 100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Freeform 100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Freeform 100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Oval 100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0" name="Group 1005"/>
            <p:cNvGrpSpPr>
              <a:grpSpLocks noChangeAspect="1"/>
            </p:cNvGrpSpPr>
            <p:nvPr/>
          </p:nvGrpSpPr>
          <p:grpSpPr bwMode="auto">
            <a:xfrm>
              <a:off x="4446895" y="3926136"/>
              <a:ext cx="164185" cy="381419"/>
              <a:chOff x="2405" y="2405"/>
              <a:chExt cx="175" cy="403"/>
            </a:xfrm>
          </p:grpSpPr>
          <p:sp>
            <p:nvSpPr>
              <p:cNvPr id="1810" name="Oval 100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Oval 100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Freeform 100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Freeform 100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Freeform 101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Oval 101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1" name="Group 1012"/>
            <p:cNvGrpSpPr>
              <a:grpSpLocks noChangeAspect="1"/>
            </p:cNvGrpSpPr>
            <p:nvPr/>
          </p:nvGrpSpPr>
          <p:grpSpPr bwMode="auto">
            <a:xfrm rot="10800000">
              <a:off x="4449543" y="4376423"/>
              <a:ext cx="164185" cy="381419"/>
              <a:chOff x="2405" y="2405"/>
              <a:chExt cx="175" cy="403"/>
            </a:xfrm>
          </p:grpSpPr>
          <p:sp>
            <p:nvSpPr>
              <p:cNvPr id="1804" name="Oval 101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Oval 101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Freeform 101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Freeform 101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Freeform 101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Oval 101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2" name="Group 1019"/>
            <p:cNvGrpSpPr>
              <a:grpSpLocks noChangeAspect="1"/>
            </p:cNvGrpSpPr>
            <p:nvPr/>
          </p:nvGrpSpPr>
          <p:grpSpPr bwMode="auto">
            <a:xfrm>
              <a:off x="4626969" y="3926136"/>
              <a:ext cx="164185" cy="381419"/>
              <a:chOff x="2405" y="2405"/>
              <a:chExt cx="175" cy="403"/>
            </a:xfrm>
          </p:grpSpPr>
          <p:sp>
            <p:nvSpPr>
              <p:cNvPr id="1798" name="Oval 102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Oval 102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Freeform 102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Freeform 102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Freeform 102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Oval 102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3" name="Group 1026"/>
            <p:cNvGrpSpPr>
              <a:grpSpLocks noChangeAspect="1"/>
            </p:cNvGrpSpPr>
            <p:nvPr/>
          </p:nvGrpSpPr>
          <p:grpSpPr bwMode="auto">
            <a:xfrm rot="10800000">
              <a:off x="4629617" y="4376423"/>
              <a:ext cx="164185" cy="381419"/>
              <a:chOff x="2405" y="2405"/>
              <a:chExt cx="175" cy="403"/>
            </a:xfrm>
          </p:grpSpPr>
          <p:sp>
            <p:nvSpPr>
              <p:cNvPr id="1792" name="Oval 102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Oval 102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Freeform 102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Freeform 103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Freeform 103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Oval 103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4" name="Group 1033"/>
            <p:cNvGrpSpPr>
              <a:grpSpLocks noChangeAspect="1"/>
            </p:cNvGrpSpPr>
            <p:nvPr/>
          </p:nvGrpSpPr>
          <p:grpSpPr bwMode="auto">
            <a:xfrm>
              <a:off x="4801747" y="3926136"/>
              <a:ext cx="164185" cy="381419"/>
              <a:chOff x="2405" y="2405"/>
              <a:chExt cx="175" cy="403"/>
            </a:xfrm>
          </p:grpSpPr>
          <p:sp>
            <p:nvSpPr>
              <p:cNvPr id="1786" name="Oval 103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Oval 103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Freeform 103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Freeform 103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Freeform 103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Oval 103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5" name="Group 1040"/>
            <p:cNvGrpSpPr>
              <a:grpSpLocks noChangeAspect="1"/>
            </p:cNvGrpSpPr>
            <p:nvPr/>
          </p:nvGrpSpPr>
          <p:grpSpPr bwMode="auto">
            <a:xfrm rot="10800000">
              <a:off x="4804395" y="4376423"/>
              <a:ext cx="164185" cy="381419"/>
              <a:chOff x="2405" y="2405"/>
              <a:chExt cx="175" cy="403"/>
            </a:xfrm>
          </p:grpSpPr>
          <p:sp>
            <p:nvSpPr>
              <p:cNvPr id="1780" name="Oval 104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Oval 104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Freeform 104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Freeform 104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Freeform 104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Oval 104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6" name="Group 1047"/>
            <p:cNvGrpSpPr>
              <a:grpSpLocks noChangeAspect="1"/>
            </p:cNvGrpSpPr>
            <p:nvPr/>
          </p:nvGrpSpPr>
          <p:grpSpPr bwMode="auto">
            <a:xfrm>
              <a:off x="4971228" y="3926136"/>
              <a:ext cx="164185" cy="381419"/>
              <a:chOff x="2405" y="2405"/>
              <a:chExt cx="175" cy="403"/>
            </a:xfrm>
          </p:grpSpPr>
          <p:sp>
            <p:nvSpPr>
              <p:cNvPr id="1774" name="Oval 104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Oval 104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Freeform 105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Freeform 105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Freeform 105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Oval 105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7" name="Group 1054"/>
            <p:cNvGrpSpPr>
              <a:grpSpLocks noChangeAspect="1"/>
            </p:cNvGrpSpPr>
            <p:nvPr/>
          </p:nvGrpSpPr>
          <p:grpSpPr bwMode="auto">
            <a:xfrm rot="10800000">
              <a:off x="4973877" y="4376423"/>
              <a:ext cx="164185" cy="381419"/>
              <a:chOff x="2405" y="2405"/>
              <a:chExt cx="175" cy="403"/>
            </a:xfrm>
          </p:grpSpPr>
          <p:sp>
            <p:nvSpPr>
              <p:cNvPr id="1768" name="Oval 105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Oval 105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Freeform 105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Freeform 105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Freeform 105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Oval 106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8" name="Group 1061"/>
            <p:cNvGrpSpPr>
              <a:grpSpLocks noChangeAspect="1"/>
            </p:cNvGrpSpPr>
            <p:nvPr/>
          </p:nvGrpSpPr>
          <p:grpSpPr bwMode="auto">
            <a:xfrm>
              <a:off x="5143358" y="3926136"/>
              <a:ext cx="164185" cy="381419"/>
              <a:chOff x="2405" y="2405"/>
              <a:chExt cx="175" cy="403"/>
            </a:xfrm>
          </p:grpSpPr>
          <p:sp>
            <p:nvSpPr>
              <p:cNvPr id="1762" name="Oval 106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Oval 106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Freeform 106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Freeform 106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Freeform 106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Oval 106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99" name="Group 1068"/>
            <p:cNvGrpSpPr>
              <a:grpSpLocks noChangeAspect="1"/>
            </p:cNvGrpSpPr>
            <p:nvPr/>
          </p:nvGrpSpPr>
          <p:grpSpPr bwMode="auto">
            <a:xfrm rot="10800000">
              <a:off x="5146006" y="4376423"/>
              <a:ext cx="164185" cy="381419"/>
              <a:chOff x="2405" y="2405"/>
              <a:chExt cx="175" cy="403"/>
            </a:xfrm>
          </p:grpSpPr>
          <p:sp>
            <p:nvSpPr>
              <p:cNvPr id="1756" name="Oval 106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Oval 107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Freeform 107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Freeform 107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Freeform 107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Oval 107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0" name="Group 1075"/>
            <p:cNvGrpSpPr>
              <a:grpSpLocks noChangeAspect="1"/>
            </p:cNvGrpSpPr>
            <p:nvPr/>
          </p:nvGrpSpPr>
          <p:grpSpPr bwMode="auto">
            <a:xfrm>
              <a:off x="5323432" y="3920839"/>
              <a:ext cx="164185" cy="381419"/>
              <a:chOff x="2405" y="2405"/>
              <a:chExt cx="175" cy="403"/>
            </a:xfrm>
          </p:grpSpPr>
          <p:sp>
            <p:nvSpPr>
              <p:cNvPr id="1750" name="Oval 107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Oval 107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Freeform 107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Freeform 107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Freeform 108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Oval 108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1" name="Group 1082"/>
            <p:cNvGrpSpPr>
              <a:grpSpLocks noChangeAspect="1"/>
            </p:cNvGrpSpPr>
            <p:nvPr/>
          </p:nvGrpSpPr>
          <p:grpSpPr bwMode="auto">
            <a:xfrm rot="10800000">
              <a:off x="5326080" y="4371126"/>
              <a:ext cx="164185" cy="381419"/>
              <a:chOff x="2405" y="2405"/>
              <a:chExt cx="175" cy="403"/>
            </a:xfrm>
          </p:grpSpPr>
          <p:sp>
            <p:nvSpPr>
              <p:cNvPr id="1744" name="Oval 10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Oval 10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Freeform 10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Freeform 10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Freeform 10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Oval 10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2" name="Group 1089"/>
            <p:cNvGrpSpPr>
              <a:grpSpLocks noChangeAspect="1"/>
            </p:cNvGrpSpPr>
            <p:nvPr/>
          </p:nvGrpSpPr>
          <p:grpSpPr bwMode="auto">
            <a:xfrm>
              <a:off x="5498210" y="3920839"/>
              <a:ext cx="164185" cy="381419"/>
              <a:chOff x="2405" y="2405"/>
              <a:chExt cx="175" cy="403"/>
            </a:xfrm>
          </p:grpSpPr>
          <p:sp>
            <p:nvSpPr>
              <p:cNvPr id="1738" name="Oval 10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Oval 10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Freeform 10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Freeform 10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Freeform 10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Oval 10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3" name="Group 1096"/>
            <p:cNvGrpSpPr>
              <a:grpSpLocks noChangeAspect="1"/>
            </p:cNvGrpSpPr>
            <p:nvPr/>
          </p:nvGrpSpPr>
          <p:grpSpPr bwMode="auto">
            <a:xfrm rot="10800000">
              <a:off x="5500858" y="4371126"/>
              <a:ext cx="164185" cy="381419"/>
              <a:chOff x="2405" y="2405"/>
              <a:chExt cx="175" cy="403"/>
            </a:xfrm>
          </p:grpSpPr>
          <p:sp>
            <p:nvSpPr>
              <p:cNvPr id="1732" name="Oval 10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Oval 10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Freeform 10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Freeform 11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Freeform 11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Oval 11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4" name="Group 1103"/>
            <p:cNvGrpSpPr>
              <a:grpSpLocks noChangeAspect="1"/>
            </p:cNvGrpSpPr>
            <p:nvPr/>
          </p:nvGrpSpPr>
          <p:grpSpPr bwMode="auto">
            <a:xfrm>
              <a:off x="5667692" y="3920839"/>
              <a:ext cx="164185" cy="381419"/>
              <a:chOff x="2405" y="2405"/>
              <a:chExt cx="175" cy="403"/>
            </a:xfrm>
          </p:grpSpPr>
          <p:sp>
            <p:nvSpPr>
              <p:cNvPr id="1726" name="Oval 11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Oval 11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Freeform 11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Freeform 11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Freeform 11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Oval 11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5" name="Group 1110"/>
            <p:cNvGrpSpPr>
              <a:grpSpLocks noChangeAspect="1"/>
            </p:cNvGrpSpPr>
            <p:nvPr/>
          </p:nvGrpSpPr>
          <p:grpSpPr bwMode="auto">
            <a:xfrm rot="10800000">
              <a:off x="5670340" y="4371126"/>
              <a:ext cx="164185" cy="381419"/>
              <a:chOff x="2405" y="2405"/>
              <a:chExt cx="175" cy="403"/>
            </a:xfrm>
          </p:grpSpPr>
          <p:sp>
            <p:nvSpPr>
              <p:cNvPr id="1720" name="Oval 11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Oval 11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Freeform 11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Freeform 11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Freeform 11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Oval 11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6" name="Group 1117"/>
            <p:cNvGrpSpPr>
              <a:grpSpLocks noChangeAspect="1"/>
            </p:cNvGrpSpPr>
            <p:nvPr/>
          </p:nvGrpSpPr>
          <p:grpSpPr bwMode="auto">
            <a:xfrm>
              <a:off x="5839822" y="3920839"/>
              <a:ext cx="164185" cy="381419"/>
              <a:chOff x="2405" y="2405"/>
              <a:chExt cx="175" cy="403"/>
            </a:xfrm>
          </p:grpSpPr>
          <p:sp>
            <p:nvSpPr>
              <p:cNvPr id="1714" name="Oval 11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Oval 11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Freeform 11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Freeform 11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Freeform 11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Oval 11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07" name="Group 1124"/>
            <p:cNvGrpSpPr>
              <a:grpSpLocks noChangeAspect="1"/>
            </p:cNvGrpSpPr>
            <p:nvPr/>
          </p:nvGrpSpPr>
          <p:grpSpPr bwMode="auto">
            <a:xfrm rot="10800000">
              <a:off x="5842470" y="4371126"/>
              <a:ext cx="164185" cy="381419"/>
              <a:chOff x="2405" y="2405"/>
              <a:chExt cx="175" cy="403"/>
            </a:xfrm>
          </p:grpSpPr>
          <p:sp>
            <p:nvSpPr>
              <p:cNvPr id="1708" name="Oval 11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Oval 11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Freeform 11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Freeform 11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Freeform 11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Oval 11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51" name="Group 1131"/>
            <p:cNvGrpSpPr>
              <a:grpSpLocks noChangeAspect="1"/>
            </p:cNvGrpSpPr>
            <p:nvPr/>
          </p:nvGrpSpPr>
          <p:grpSpPr bwMode="auto">
            <a:xfrm>
              <a:off x="6012767" y="3908602"/>
              <a:ext cx="2772613" cy="842301"/>
              <a:chOff x="3326" y="1190"/>
              <a:chExt cx="1047" cy="318"/>
            </a:xfrm>
          </p:grpSpPr>
          <p:grpSp>
            <p:nvGrpSpPr>
              <p:cNvPr id="1452" name="Group 1132"/>
              <p:cNvGrpSpPr>
                <a:grpSpLocks noChangeAspect="1"/>
              </p:cNvGrpSpPr>
              <p:nvPr/>
            </p:nvGrpSpPr>
            <p:grpSpPr bwMode="auto">
              <a:xfrm>
                <a:off x="3326" y="1194"/>
                <a:ext cx="62" cy="144"/>
                <a:chOff x="2405" y="2405"/>
                <a:chExt cx="175" cy="403"/>
              </a:xfrm>
            </p:grpSpPr>
            <p:sp>
              <p:nvSpPr>
                <p:cNvPr id="1670" name="Oval 113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1" name="Oval 11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2" name="Freeform 113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3" name="Freeform 113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4" name="Freeform 113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5" name="Oval 11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3" name="Group 1139"/>
              <p:cNvGrpSpPr>
                <a:grpSpLocks noChangeAspect="1"/>
              </p:cNvGrpSpPr>
              <p:nvPr/>
            </p:nvGrpSpPr>
            <p:grpSpPr bwMode="auto">
              <a:xfrm rot="10800000">
                <a:off x="3327" y="1364"/>
                <a:ext cx="62" cy="144"/>
                <a:chOff x="2405" y="2405"/>
                <a:chExt cx="175" cy="403"/>
              </a:xfrm>
            </p:grpSpPr>
            <p:sp>
              <p:nvSpPr>
                <p:cNvPr id="1664" name="Oval 114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5" name="Oval 11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6" name="Freeform 114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7" name="Freeform 114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8" name="Freeform 114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9" name="Oval 11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4" name="Group 1146"/>
              <p:cNvGrpSpPr>
                <a:grpSpLocks noChangeAspect="1"/>
              </p:cNvGrpSpPr>
              <p:nvPr/>
            </p:nvGrpSpPr>
            <p:grpSpPr bwMode="auto">
              <a:xfrm>
                <a:off x="3392" y="1194"/>
                <a:ext cx="62" cy="144"/>
                <a:chOff x="2405" y="2405"/>
                <a:chExt cx="175" cy="403"/>
              </a:xfrm>
            </p:grpSpPr>
            <p:sp>
              <p:nvSpPr>
                <p:cNvPr id="1658" name="Oval 1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9" name="Oval 11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0" name="Freeform 114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1" name="Freeform 115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2" name="Freeform 115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3" name="Oval 11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5" name="Group 1153"/>
              <p:cNvGrpSpPr>
                <a:grpSpLocks noChangeAspect="1"/>
              </p:cNvGrpSpPr>
              <p:nvPr/>
            </p:nvGrpSpPr>
            <p:grpSpPr bwMode="auto">
              <a:xfrm rot="10800000">
                <a:off x="3393" y="1364"/>
                <a:ext cx="62" cy="144"/>
                <a:chOff x="2405" y="2405"/>
                <a:chExt cx="175" cy="403"/>
              </a:xfrm>
            </p:grpSpPr>
            <p:sp>
              <p:nvSpPr>
                <p:cNvPr id="1652" name="Oval 115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3" name="Oval 11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4" name="Freeform 115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5" name="Freeform 115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6" name="Freeform 115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7" name="Oval 11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6" name="Group 1160"/>
              <p:cNvGrpSpPr>
                <a:grpSpLocks noChangeAspect="1"/>
              </p:cNvGrpSpPr>
              <p:nvPr/>
            </p:nvGrpSpPr>
            <p:grpSpPr bwMode="auto">
              <a:xfrm>
                <a:off x="3456" y="1194"/>
                <a:ext cx="62" cy="144"/>
                <a:chOff x="2405" y="2405"/>
                <a:chExt cx="175" cy="403"/>
              </a:xfrm>
            </p:grpSpPr>
            <p:sp>
              <p:nvSpPr>
                <p:cNvPr id="1646" name="Oval 116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7" name="Oval 116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8" name="Freeform 116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9" name="Freeform 116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0" name="Freeform 116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1" name="Oval 11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7" name="Group 1167"/>
              <p:cNvGrpSpPr>
                <a:grpSpLocks noChangeAspect="1"/>
              </p:cNvGrpSpPr>
              <p:nvPr/>
            </p:nvGrpSpPr>
            <p:grpSpPr bwMode="auto">
              <a:xfrm rot="10800000">
                <a:off x="3457" y="1364"/>
                <a:ext cx="62" cy="144"/>
                <a:chOff x="2405" y="2405"/>
                <a:chExt cx="175" cy="403"/>
              </a:xfrm>
            </p:grpSpPr>
            <p:sp>
              <p:nvSpPr>
                <p:cNvPr id="1640" name="Oval 116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1" name="Oval 116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2" name="Freeform 117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3" name="Freeform 117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" name="Freeform 117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5" name="Oval 11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8" name="Group 1174"/>
              <p:cNvGrpSpPr>
                <a:grpSpLocks noChangeAspect="1"/>
              </p:cNvGrpSpPr>
              <p:nvPr/>
            </p:nvGrpSpPr>
            <p:grpSpPr bwMode="auto">
              <a:xfrm>
                <a:off x="3521" y="1194"/>
                <a:ext cx="62" cy="144"/>
                <a:chOff x="2405" y="2405"/>
                <a:chExt cx="175" cy="403"/>
              </a:xfrm>
            </p:grpSpPr>
            <p:sp>
              <p:nvSpPr>
                <p:cNvPr id="1634" name="Oval 117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5" name="Oval 117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6" name="Freeform 117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7" name="Freeform 117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8" name="Freeform 117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9" name="Oval 11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59" name="Group 1181"/>
              <p:cNvGrpSpPr>
                <a:grpSpLocks noChangeAspect="1"/>
              </p:cNvGrpSpPr>
              <p:nvPr/>
            </p:nvGrpSpPr>
            <p:grpSpPr bwMode="auto">
              <a:xfrm rot="10800000">
                <a:off x="3522" y="1364"/>
                <a:ext cx="62" cy="144"/>
                <a:chOff x="2405" y="2405"/>
                <a:chExt cx="175" cy="403"/>
              </a:xfrm>
            </p:grpSpPr>
            <p:sp>
              <p:nvSpPr>
                <p:cNvPr id="1628" name="Oval 118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9" name="Oval 1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0" name="Freeform 118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1" name="Freeform 118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2" name="Freeform 118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3" name="Oval 1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0" name="Group 1188"/>
              <p:cNvGrpSpPr>
                <a:grpSpLocks noChangeAspect="1"/>
              </p:cNvGrpSpPr>
              <p:nvPr/>
            </p:nvGrpSpPr>
            <p:grpSpPr bwMode="auto">
              <a:xfrm>
                <a:off x="3589" y="1192"/>
                <a:ext cx="62" cy="144"/>
                <a:chOff x="2405" y="2405"/>
                <a:chExt cx="175" cy="403"/>
              </a:xfrm>
            </p:grpSpPr>
            <p:sp>
              <p:nvSpPr>
                <p:cNvPr id="1622" name="Oval 118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3" name="Oval 119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4" name="Freeform 119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5" name="Freeform 119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6" name="Freeform 119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7" name="Oval 11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1" name="Group 1195"/>
              <p:cNvGrpSpPr>
                <a:grpSpLocks noChangeAspect="1"/>
              </p:cNvGrpSpPr>
              <p:nvPr/>
            </p:nvGrpSpPr>
            <p:grpSpPr bwMode="auto">
              <a:xfrm rot="10800000">
                <a:off x="3590" y="1362"/>
                <a:ext cx="62" cy="144"/>
                <a:chOff x="2405" y="2405"/>
                <a:chExt cx="175" cy="403"/>
              </a:xfrm>
            </p:grpSpPr>
            <p:sp>
              <p:nvSpPr>
                <p:cNvPr id="1616" name="Oval 119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7" name="Oval 119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8" name="Freeform 119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9" name="Freeform 119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0" name="Freeform 120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1" name="Oval 12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2" name="Group 1202"/>
              <p:cNvGrpSpPr>
                <a:grpSpLocks noChangeAspect="1"/>
              </p:cNvGrpSpPr>
              <p:nvPr/>
            </p:nvGrpSpPr>
            <p:grpSpPr bwMode="auto">
              <a:xfrm>
                <a:off x="3655" y="1192"/>
                <a:ext cx="62" cy="144"/>
                <a:chOff x="2405" y="2405"/>
                <a:chExt cx="175" cy="403"/>
              </a:xfrm>
            </p:grpSpPr>
            <p:sp>
              <p:nvSpPr>
                <p:cNvPr id="1610" name="Oval 120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1" name="Oval 120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2" name="Freeform 120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3" name="Freeform 120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4" name="Freeform 120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5" name="Oval 12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3" name="Group 1209"/>
              <p:cNvGrpSpPr>
                <a:grpSpLocks noChangeAspect="1"/>
              </p:cNvGrpSpPr>
              <p:nvPr/>
            </p:nvGrpSpPr>
            <p:grpSpPr bwMode="auto">
              <a:xfrm rot="10800000">
                <a:off x="3656" y="1362"/>
                <a:ext cx="62" cy="144"/>
                <a:chOff x="2405" y="2405"/>
                <a:chExt cx="175" cy="403"/>
              </a:xfrm>
            </p:grpSpPr>
            <p:sp>
              <p:nvSpPr>
                <p:cNvPr id="1604" name="Oval 121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5" name="Oval 121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6" name="Freeform 121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7" name="Freeform 121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8" name="Freeform 121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9" name="Oval 12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4" name="Group 1216"/>
              <p:cNvGrpSpPr>
                <a:grpSpLocks noChangeAspect="1"/>
              </p:cNvGrpSpPr>
              <p:nvPr/>
            </p:nvGrpSpPr>
            <p:grpSpPr bwMode="auto">
              <a:xfrm>
                <a:off x="3719" y="1192"/>
                <a:ext cx="62" cy="144"/>
                <a:chOff x="2405" y="2405"/>
                <a:chExt cx="175" cy="403"/>
              </a:xfrm>
            </p:grpSpPr>
            <p:sp>
              <p:nvSpPr>
                <p:cNvPr id="1598" name="Oval 121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9" name="Oval 121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0" name="Freeform 121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1" name="Freeform 122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2" name="Freeform 122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3" name="Oval 12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5" name="Group 1223"/>
              <p:cNvGrpSpPr>
                <a:grpSpLocks noChangeAspect="1"/>
              </p:cNvGrpSpPr>
              <p:nvPr/>
            </p:nvGrpSpPr>
            <p:grpSpPr bwMode="auto">
              <a:xfrm rot="10800000">
                <a:off x="3720" y="1362"/>
                <a:ext cx="62" cy="144"/>
                <a:chOff x="2405" y="2405"/>
                <a:chExt cx="175" cy="403"/>
              </a:xfrm>
            </p:grpSpPr>
            <p:sp>
              <p:nvSpPr>
                <p:cNvPr id="1592" name="Oval 122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3" name="Oval 122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4" name="Freeform 122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5" name="Freeform 122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6" name="Freeform 122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7" name="Oval 12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6" name="Group 1230"/>
              <p:cNvGrpSpPr>
                <a:grpSpLocks noChangeAspect="1"/>
              </p:cNvGrpSpPr>
              <p:nvPr/>
            </p:nvGrpSpPr>
            <p:grpSpPr bwMode="auto">
              <a:xfrm>
                <a:off x="3784" y="1192"/>
                <a:ext cx="62" cy="144"/>
                <a:chOff x="2405" y="2405"/>
                <a:chExt cx="175" cy="403"/>
              </a:xfrm>
            </p:grpSpPr>
            <p:sp>
              <p:nvSpPr>
                <p:cNvPr id="1586" name="Oval 123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7" name="Oval 123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8" name="Freeform 123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9" name="Freeform 123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0" name="Freeform 123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1" name="Oval 12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7" name="Group 1237"/>
              <p:cNvGrpSpPr>
                <a:grpSpLocks noChangeAspect="1"/>
              </p:cNvGrpSpPr>
              <p:nvPr/>
            </p:nvGrpSpPr>
            <p:grpSpPr bwMode="auto">
              <a:xfrm rot="10800000">
                <a:off x="3785" y="1362"/>
                <a:ext cx="62" cy="144"/>
                <a:chOff x="2405" y="2405"/>
                <a:chExt cx="175" cy="403"/>
              </a:xfrm>
            </p:grpSpPr>
            <p:sp>
              <p:nvSpPr>
                <p:cNvPr id="1580" name="Oval 12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1" name="Oval 123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2" name="Freeform 124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3" name="Freeform 124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4" name="Freeform 124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85" name="Oval 12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8" name="Group 1244"/>
              <p:cNvGrpSpPr>
                <a:grpSpLocks noChangeAspect="1"/>
              </p:cNvGrpSpPr>
              <p:nvPr/>
            </p:nvGrpSpPr>
            <p:grpSpPr bwMode="auto">
              <a:xfrm>
                <a:off x="3852" y="1192"/>
                <a:ext cx="62" cy="144"/>
                <a:chOff x="2405" y="2405"/>
                <a:chExt cx="175" cy="403"/>
              </a:xfrm>
            </p:grpSpPr>
            <p:sp>
              <p:nvSpPr>
                <p:cNvPr id="1574" name="Oval 12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5" name="Oval 124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6" name="Freeform 124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7" name="Freeform 124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8" name="Freeform 124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9" name="Oval 12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69" name="Group 1251"/>
              <p:cNvGrpSpPr>
                <a:grpSpLocks noChangeAspect="1"/>
              </p:cNvGrpSpPr>
              <p:nvPr/>
            </p:nvGrpSpPr>
            <p:grpSpPr bwMode="auto">
              <a:xfrm rot="10800000">
                <a:off x="3853" y="1362"/>
                <a:ext cx="62" cy="144"/>
                <a:chOff x="2405" y="2405"/>
                <a:chExt cx="175" cy="403"/>
              </a:xfrm>
            </p:grpSpPr>
            <p:sp>
              <p:nvSpPr>
                <p:cNvPr id="1568" name="Oval 12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9" name="Oval 125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0" name="Freeform 125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1" name="Freeform 125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2" name="Freeform 125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3" name="Oval 125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0" name="Group 1258"/>
              <p:cNvGrpSpPr>
                <a:grpSpLocks noChangeAspect="1"/>
              </p:cNvGrpSpPr>
              <p:nvPr/>
            </p:nvGrpSpPr>
            <p:grpSpPr bwMode="auto">
              <a:xfrm>
                <a:off x="3918" y="1192"/>
                <a:ext cx="62" cy="144"/>
                <a:chOff x="2405" y="2405"/>
                <a:chExt cx="175" cy="403"/>
              </a:xfrm>
            </p:grpSpPr>
            <p:sp>
              <p:nvSpPr>
                <p:cNvPr id="1562" name="Oval 12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3" name="Oval 126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4" name="Freeform 126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5" name="Freeform 126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6" name="Freeform 126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7" name="Oval 12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1" name="Group 1265"/>
              <p:cNvGrpSpPr>
                <a:grpSpLocks noChangeAspect="1"/>
              </p:cNvGrpSpPr>
              <p:nvPr/>
            </p:nvGrpSpPr>
            <p:grpSpPr bwMode="auto">
              <a:xfrm rot="10800000">
                <a:off x="3919" y="1362"/>
                <a:ext cx="62" cy="144"/>
                <a:chOff x="2405" y="2405"/>
                <a:chExt cx="175" cy="403"/>
              </a:xfrm>
            </p:grpSpPr>
            <p:sp>
              <p:nvSpPr>
                <p:cNvPr id="1556" name="Oval 12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7" name="Oval 126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8" name="Freeform 126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9" name="Freeform 126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0" name="Freeform 127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1" name="Oval 127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2" name="Group 1272"/>
              <p:cNvGrpSpPr>
                <a:grpSpLocks noChangeAspect="1"/>
              </p:cNvGrpSpPr>
              <p:nvPr/>
            </p:nvGrpSpPr>
            <p:grpSpPr bwMode="auto">
              <a:xfrm>
                <a:off x="3982" y="1192"/>
                <a:ext cx="62" cy="144"/>
                <a:chOff x="2405" y="2405"/>
                <a:chExt cx="175" cy="403"/>
              </a:xfrm>
            </p:grpSpPr>
            <p:sp>
              <p:nvSpPr>
                <p:cNvPr id="1550" name="Oval 12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1" name="Oval 127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2" name="Freeform 127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3" name="Freeform 127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4" name="Freeform 127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5" name="Oval 127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3" name="Group 1279"/>
              <p:cNvGrpSpPr>
                <a:grpSpLocks noChangeAspect="1"/>
              </p:cNvGrpSpPr>
              <p:nvPr/>
            </p:nvGrpSpPr>
            <p:grpSpPr bwMode="auto">
              <a:xfrm rot="10800000">
                <a:off x="3983" y="1362"/>
                <a:ext cx="62" cy="144"/>
                <a:chOff x="2405" y="2405"/>
                <a:chExt cx="175" cy="403"/>
              </a:xfrm>
            </p:grpSpPr>
            <p:sp>
              <p:nvSpPr>
                <p:cNvPr id="1544" name="Oval 12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5" name="Oval 128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6" name="Freeform 128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7" name="Freeform 128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8" name="Freeform 128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9" name="Oval 128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4" name="Group 1286"/>
              <p:cNvGrpSpPr>
                <a:grpSpLocks noChangeAspect="1"/>
              </p:cNvGrpSpPr>
              <p:nvPr/>
            </p:nvGrpSpPr>
            <p:grpSpPr bwMode="auto">
              <a:xfrm>
                <a:off x="4047" y="1192"/>
                <a:ext cx="62" cy="144"/>
                <a:chOff x="2405" y="2405"/>
                <a:chExt cx="175" cy="403"/>
              </a:xfrm>
            </p:grpSpPr>
            <p:sp>
              <p:nvSpPr>
                <p:cNvPr id="1538" name="Oval 12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9" name="Oval 128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0" name="Freeform 128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1" name="Freeform 129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2" name="Freeform 129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3" name="Oval 129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5" name="Group 1293"/>
              <p:cNvGrpSpPr>
                <a:grpSpLocks noChangeAspect="1"/>
              </p:cNvGrpSpPr>
              <p:nvPr/>
            </p:nvGrpSpPr>
            <p:grpSpPr bwMode="auto">
              <a:xfrm rot="10800000">
                <a:off x="4048" y="1362"/>
                <a:ext cx="62" cy="144"/>
                <a:chOff x="2405" y="2405"/>
                <a:chExt cx="175" cy="403"/>
              </a:xfrm>
            </p:grpSpPr>
            <p:sp>
              <p:nvSpPr>
                <p:cNvPr id="1532" name="Oval 12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3" name="Oval 129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4" name="Freeform 129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5" name="Freeform 129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6" name="Freeform 129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" name="Oval 129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6" name="Group 1300"/>
              <p:cNvGrpSpPr>
                <a:grpSpLocks noChangeAspect="1"/>
              </p:cNvGrpSpPr>
              <p:nvPr/>
            </p:nvGrpSpPr>
            <p:grpSpPr bwMode="auto">
              <a:xfrm>
                <a:off x="4115" y="1190"/>
                <a:ext cx="62" cy="144"/>
                <a:chOff x="2405" y="2405"/>
                <a:chExt cx="175" cy="403"/>
              </a:xfrm>
            </p:grpSpPr>
            <p:sp>
              <p:nvSpPr>
                <p:cNvPr id="1526" name="Oval 13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7" name="Oval 130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8" name="Freeform 130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9" name="Freeform 130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0" name="Freeform 130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1" name="Oval 130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7" name="Group 1307"/>
              <p:cNvGrpSpPr>
                <a:grpSpLocks noChangeAspect="1"/>
              </p:cNvGrpSpPr>
              <p:nvPr/>
            </p:nvGrpSpPr>
            <p:grpSpPr bwMode="auto">
              <a:xfrm rot="10800000">
                <a:off x="4116" y="1360"/>
                <a:ext cx="62" cy="144"/>
                <a:chOff x="2405" y="2405"/>
                <a:chExt cx="175" cy="403"/>
              </a:xfrm>
            </p:grpSpPr>
            <p:sp>
              <p:nvSpPr>
                <p:cNvPr id="1520" name="Oval 13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1" name="Oval 130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2" name="Freeform 131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3" name="Freeform 131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4" name="Freeform 131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5" name="Oval 131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8" name="Group 1314"/>
              <p:cNvGrpSpPr>
                <a:grpSpLocks noChangeAspect="1"/>
              </p:cNvGrpSpPr>
              <p:nvPr/>
            </p:nvGrpSpPr>
            <p:grpSpPr bwMode="auto">
              <a:xfrm>
                <a:off x="4181" y="1190"/>
                <a:ext cx="62" cy="144"/>
                <a:chOff x="2405" y="2405"/>
                <a:chExt cx="175" cy="403"/>
              </a:xfrm>
            </p:grpSpPr>
            <p:sp>
              <p:nvSpPr>
                <p:cNvPr id="1514" name="Oval 13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5" name="Oval 131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6" name="Freeform 131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7" name="Freeform 131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8" name="Freeform 131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9" name="Oval 132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79" name="Group 1321"/>
              <p:cNvGrpSpPr>
                <a:grpSpLocks noChangeAspect="1"/>
              </p:cNvGrpSpPr>
              <p:nvPr/>
            </p:nvGrpSpPr>
            <p:grpSpPr bwMode="auto">
              <a:xfrm rot="10800000">
                <a:off x="4182" y="1360"/>
                <a:ext cx="62" cy="144"/>
                <a:chOff x="2405" y="2405"/>
                <a:chExt cx="175" cy="403"/>
              </a:xfrm>
            </p:grpSpPr>
            <p:sp>
              <p:nvSpPr>
                <p:cNvPr id="1508" name="Oval 13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9" name="Oval 132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0" name="Freeform 132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1" name="Freeform 132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2" name="Freeform 132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3" name="Oval 132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80" name="Group 1328"/>
              <p:cNvGrpSpPr>
                <a:grpSpLocks noChangeAspect="1"/>
              </p:cNvGrpSpPr>
              <p:nvPr/>
            </p:nvGrpSpPr>
            <p:grpSpPr bwMode="auto">
              <a:xfrm>
                <a:off x="4245" y="1190"/>
                <a:ext cx="62" cy="144"/>
                <a:chOff x="2405" y="2405"/>
                <a:chExt cx="175" cy="403"/>
              </a:xfrm>
            </p:grpSpPr>
            <p:sp>
              <p:nvSpPr>
                <p:cNvPr id="1502" name="Oval 13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3" name="Oval 133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4" name="Freeform 133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5" name="Freeform 133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6" name="Freeform 133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7" name="Oval 13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81" name="Group 1335"/>
              <p:cNvGrpSpPr>
                <a:grpSpLocks noChangeAspect="1"/>
              </p:cNvGrpSpPr>
              <p:nvPr/>
            </p:nvGrpSpPr>
            <p:grpSpPr bwMode="auto">
              <a:xfrm rot="10800000">
                <a:off x="4246" y="1360"/>
                <a:ext cx="62" cy="144"/>
                <a:chOff x="2405" y="2405"/>
                <a:chExt cx="175" cy="403"/>
              </a:xfrm>
            </p:grpSpPr>
            <p:sp>
              <p:nvSpPr>
                <p:cNvPr id="1496" name="Oval 13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7" name="Oval 133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8" name="Freeform 133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9" name="Freeform 133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0" name="Freeform 134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1" name="Oval 13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82" name="Group 1342"/>
              <p:cNvGrpSpPr>
                <a:grpSpLocks noChangeAspect="1"/>
              </p:cNvGrpSpPr>
              <p:nvPr/>
            </p:nvGrpSpPr>
            <p:grpSpPr bwMode="auto">
              <a:xfrm>
                <a:off x="4310" y="1190"/>
                <a:ext cx="62" cy="144"/>
                <a:chOff x="2405" y="2405"/>
                <a:chExt cx="175" cy="403"/>
              </a:xfrm>
            </p:grpSpPr>
            <p:sp>
              <p:nvSpPr>
                <p:cNvPr id="1490" name="Oval 13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1" name="Oval 134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2" name="Freeform 134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3" name="Freeform 134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4" name="Freeform 134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5" name="Oval 13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83" name="Group 1349"/>
              <p:cNvGrpSpPr>
                <a:grpSpLocks noChangeAspect="1"/>
              </p:cNvGrpSpPr>
              <p:nvPr/>
            </p:nvGrpSpPr>
            <p:grpSpPr bwMode="auto">
              <a:xfrm rot="10800000">
                <a:off x="4311" y="1360"/>
                <a:ext cx="62" cy="144"/>
                <a:chOff x="2405" y="2405"/>
                <a:chExt cx="175" cy="403"/>
              </a:xfrm>
            </p:grpSpPr>
            <p:sp>
              <p:nvSpPr>
                <p:cNvPr id="1484" name="Oval 13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5" name="Oval 135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6" name="Freeform 135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7" name="Freeform 135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8" name="Freeform 135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9" name="Oval 13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420" name="Group 1563"/>
            <p:cNvGrpSpPr>
              <a:grpSpLocks/>
            </p:cNvGrpSpPr>
            <p:nvPr/>
          </p:nvGrpSpPr>
          <p:grpSpPr bwMode="auto">
            <a:xfrm>
              <a:off x="1846635" y="3776609"/>
              <a:ext cx="860425" cy="1096962"/>
              <a:chOff x="292" y="2709"/>
              <a:chExt cx="567" cy="723"/>
            </a:xfrm>
          </p:grpSpPr>
          <p:sp>
            <p:nvSpPr>
              <p:cNvPr id="1436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1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2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3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4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5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21" name="Group 1563"/>
            <p:cNvGrpSpPr>
              <a:grpSpLocks/>
            </p:cNvGrpSpPr>
            <p:nvPr/>
          </p:nvGrpSpPr>
          <p:grpSpPr bwMode="auto">
            <a:xfrm>
              <a:off x="2708946" y="3773770"/>
              <a:ext cx="860425" cy="1096962"/>
              <a:chOff x="292" y="2709"/>
              <a:chExt cx="567" cy="723"/>
            </a:xfrm>
          </p:grpSpPr>
          <p:sp>
            <p:nvSpPr>
              <p:cNvPr id="1423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4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5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6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7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8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1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2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3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22" name="Rechteck 1421"/>
            <p:cNvSpPr/>
            <p:nvPr/>
          </p:nvSpPr>
          <p:spPr>
            <a:xfrm>
              <a:off x="5307543" y="3773770"/>
              <a:ext cx="3635931" cy="12328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35" name="Gruppierung 3534"/>
          <p:cNvGrpSpPr/>
          <p:nvPr/>
        </p:nvGrpSpPr>
        <p:grpSpPr>
          <a:xfrm>
            <a:off x="4211960" y="5589240"/>
            <a:ext cx="7584508" cy="1368758"/>
            <a:chOff x="795095" y="5087135"/>
            <a:chExt cx="8342959" cy="1656197"/>
          </a:xfrm>
        </p:grpSpPr>
        <p:grpSp>
          <p:nvGrpSpPr>
            <p:cNvPr id="3311" name="Group 682"/>
            <p:cNvGrpSpPr>
              <a:grpSpLocks noChangeAspect="1"/>
            </p:cNvGrpSpPr>
            <p:nvPr/>
          </p:nvGrpSpPr>
          <p:grpSpPr bwMode="auto">
            <a:xfrm>
              <a:off x="795095" y="5680402"/>
              <a:ext cx="164184" cy="381416"/>
              <a:chOff x="2405" y="2405"/>
              <a:chExt cx="175" cy="403"/>
            </a:xfrm>
          </p:grpSpPr>
          <p:sp>
            <p:nvSpPr>
              <p:cNvPr id="3529" name="Oval 6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" name="Oval 6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1" name="Freeform 6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" name="Freeform 6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" name="Freeform 6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4" name="Oval 6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2" name="Group 689"/>
            <p:cNvGrpSpPr>
              <a:grpSpLocks noChangeAspect="1"/>
            </p:cNvGrpSpPr>
            <p:nvPr/>
          </p:nvGrpSpPr>
          <p:grpSpPr bwMode="auto">
            <a:xfrm rot="10800000">
              <a:off x="797770" y="6130728"/>
              <a:ext cx="164184" cy="381416"/>
              <a:chOff x="2405" y="2405"/>
              <a:chExt cx="175" cy="403"/>
            </a:xfrm>
          </p:grpSpPr>
          <p:sp>
            <p:nvSpPr>
              <p:cNvPr id="3523" name="Oval 6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4" name="Oval 6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" name="Freeform 6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" name="Freeform 6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" name="Freeform 6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" name="Oval 6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3" name="Group 696"/>
            <p:cNvGrpSpPr>
              <a:grpSpLocks noChangeAspect="1"/>
            </p:cNvGrpSpPr>
            <p:nvPr/>
          </p:nvGrpSpPr>
          <p:grpSpPr bwMode="auto">
            <a:xfrm>
              <a:off x="969873" y="5680402"/>
              <a:ext cx="164184" cy="381416"/>
              <a:chOff x="2405" y="2405"/>
              <a:chExt cx="175" cy="403"/>
            </a:xfrm>
          </p:grpSpPr>
          <p:sp>
            <p:nvSpPr>
              <p:cNvPr id="3517" name="Oval 6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8" name="Oval 6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9" name="Freeform 6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0" name="Freeform 7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1" name="Freeform 7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" name="Oval 7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4" name="Group 703"/>
            <p:cNvGrpSpPr>
              <a:grpSpLocks noChangeAspect="1"/>
            </p:cNvGrpSpPr>
            <p:nvPr/>
          </p:nvGrpSpPr>
          <p:grpSpPr bwMode="auto">
            <a:xfrm rot="10800000">
              <a:off x="972548" y="6130728"/>
              <a:ext cx="164184" cy="381416"/>
              <a:chOff x="2405" y="2405"/>
              <a:chExt cx="175" cy="403"/>
            </a:xfrm>
          </p:grpSpPr>
          <p:sp>
            <p:nvSpPr>
              <p:cNvPr id="3511" name="Oval 7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2" name="Oval 7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3" name="Freeform 7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4" name="Freeform 7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5" name="Freeform 7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6" name="Oval 7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5" name="Group 710"/>
            <p:cNvGrpSpPr>
              <a:grpSpLocks noChangeAspect="1"/>
            </p:cNvGrpSpPr>
            <p:nvPr/>
          </p:nvGrpSpPr>
          <p:grpSpPr bwMode="auto">
            <a:xfrm>
              <a:off x="1139354" y="5680402"/>
              <a:ext cx="164184" cy="381416"/>
              <a:chOff x="2405" y="2405"/>
              <a:chExt cx="175" cy="403"/>
            </a:xfrm>
          </p:grpSpPr>
          <p:sp>
            <p:nvSpPr>
              <p:cNvPr id="3505" name="Oval 7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6" name="Oval 7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7" name="Freeform 7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" name="Freeform 7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9" name="Freeform 7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0" name="Oval 7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6" name="Group 717"/>
            <p:cNvGrpSpPr>
              <a:grpSpLocks noChangeAspect="1"/>
            </p:cNvGrpSpPr>
            <p:nvPr/>
          </p:nvGrpSpPr>
          <p:grpSpPr bwMode="auto">
            <a:xfrm rot="10800000">
              <a:off x="1142030" y="6130728"/>
              <a:ext cx="164184" cy="381416"/>
              <a:chOff x="2405" y="2405"/>
              <a:chExt cx="175" cy="403"/>
            </a:xfrm>
          </p:grpSpPr>
          <p:sp>
            <p:nvSpPr>
              <p:cNvPr id="3499" name="Oval 7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0" name="Oval 7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1" name="Freeform 7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2" name="Freeform 7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3" name="Freeform 7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4" name="Oval 7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7" name="Group 724"/>
            <p:cNvGrpSpPr>
              <a:grpSpLocks noChangeAspect="1"/>
            </p:cNvGrpSpPr>
            <p:nvPr/>
          </p:nvGrpSpPr>
          <p:grpSpPr bwMode="auto">
            <a:xfrm>
              <a:off x="1311484" y="5627479"/>
              <a:ext cx="164184" cy="381416"/>
              <a:chOff x="2405" y="2405"/>
              <a:chExt cx="175" cy="403"/>
            </a:xfrm>
          </p:grpSpPr>
          <p:sp>
            <p:nvSpPr>
              <p:cNvPr id="3493" name="Oval 7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4" name="Oval 7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5" name="Freeform 7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6" name="Freeform 7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7" name="Freeform 7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8" name="Oval 7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8" name="Group 731"/>
            <p:cNvGrpSpPr>
              <a:grpSpLocks noChangeAspect="1"/>
            </p:cNvGrpSpPr>
            <p:nvPr/>
          </p:nvGrpSpPr>
          <p:grpSpPr bwMode="auto">
            <a:xfrm rot="10800000">
              <a:off x="1314159" y="6042523"/>
              <a:ext cx="164184" cy="381416"/>
              <a:chOff x="2405" y="2405"/>
              <a:chExt cx="175" cy="403"/>
            </a:xfrm>
          </p:grpSpPr>
          <p:sp>
            <p:nvSpPr>
              <p:cNvPr id="3487" name="Oval 73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8" name="Oval 73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9" name="Freeform 73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0" name="Freeform 73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1" name="Freeform 73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" name="Oval 73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19" name="Group 738"/>
            <p:cNvGrpSpPr>
              <a:grpSpLocks noChangeAspect="1"/>
            </p:cNvGrpSpPr>
            <p:nvPr/>
          </p:nvGrpSpPr>
          <p:grpSpPr bwMode="auto">
            <a:xfrm>
              <a:off x="1491558" y="5498694"/>
              <a:ext cx="164184" cy="381416"/>
              <a:chOff x="2405" y="2405"/>
              <a:chExt cx="175" cy="403"/>
            </a:xfrm>
          </p:grpSpPr>
          <p:sp>
            <p:nvSpPr>
              <p:cNvPr id="3481" name="Oval 73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" name="Oval 74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3" name="Freeform 74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4" name="Freeform 74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5" name="Freeform 74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6" name="Oval 74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0" name="Group 745"/>
            <p:cNvGrpSpPr>
              <a:grpSpLocks noChangeAspect="1"/>
            </p:cNvGrpSpPr>
            <p:nvPr/>
          </p:nvGrpSpPr>
          <p:grpSpPr bwMode="auto">
            <a:xfrm rot="10800000">
              <a:off x="1494234" y="5896097"/>
              <a:ext cx="164184" cy="381416"/>
              <a:chOff x="2405" y="2405"/>
              <a:chExt cx="175" cy="403"/>
            </a:xfrm>
          </p:grpSpPr>
          <p:sp>
            <p:nvSpPr>
              <p:cNvPr id="3475" name="Oval 74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6" name="Oval 74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7" name="Freeform 74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8" name="Freeform 74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9" name="Freeform 75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0" name="Oval 75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1" name="Group 752"/>
            <p:cNvGrpSpPr>
              <a:grpSpLocks noChangeAspect="1"/>
            </p:cNvGrpSpPr>
            <p:nvPr/>
          </p:nvGrpSpPr>
          <p:grpSpPr bwMode="auto">
            <a:xfrm>
              <a:off x="1666336" y="5357566"/>
              <a:ext cx="164184" cy="381416"/>
              <a:chOff x="2405" y="2405"/>
              <a:chExt cx="175" cy="403"/>
            </a:xfrm>
          </p:grpSpPr>
          <p:sp>
            <p:nvSpPr>
              <p:cNvPr id="3469" name="Oval 75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0" name="Oval 75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1" name="Freeform 75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2" name="Freeform 75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3" name="Freeform 75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4" name="Oval 75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2" name="Group 759"/>
            <p:cNvGrpSpPr>
              <a:grpSpLocks noChangeAspect="1"/>
            </p:cNvGrpSpPr>
            <p:nvPr/>
          </p:nvGrpSpPr>
          <p:grpSpPr bwMode="auto">
            <a:xfrm rot="10800000">
              <a:off x="1669011" y="5790251"/>
              <a:ext cx="164184" cy="381416"/>
              <a:chOff x="2405" y="2405"/>
              <a:chExt cx="175" cy="403"/>
            </a:xfrm>
          </p:grpSpPr>
          <p:sp>
            <p:nvSpPr>
              <p:cNvPr id="3463" name="Oval 76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4" name="Oval 76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5" name="Freeform 76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6" name="Freeform 76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7" name="Freeform 76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8" name="Oval 76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3" name="Group 766"/>
            <p:cNvGrpSpPr>
              <a:grpSpLocks noChangeAspect="1"/>
            </p:cNvGrpSpPr>
            <p:nvPr/>
          </p:nvGrpSpPr>
          <p:grpSpPr bwMode="auto">
            <a:xfrm>
              <a:off x="1835818" y="5216438"/>
              <a:ext cx="164184" cy="381416"/>
              <a:chOff x="2405" y="2405"/>
              <a:chExt cx="175" cy="403"/>
            </a:xfrm>
          </p:grpSpPr>
          <p:sp>
            <p:nvSpPr>
              <p:cNvPr id="3457" name="Oval 76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8" name="Oval 76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9" name="Freeform 76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0" name="Freeform 77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1" name="Freeform 77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2" name="Oval 77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4" name="Group 773"/>
            <p:cNvGrpSpPr>
              <a:grpSpLocks noChangeAspect="1"/>
            </p:cNvGrpSpPr>
            <p:nvPr/>
          </p:nvGrpSpPr>
          <p:grpSpPr bwMode="auto">
            <a:xfrm rot="10800000">
              <a:off x="1838493" y="5666764"/>
              <a:ext cx="164184" cy="381416"/>
              <a:chOff x="2405" y="2405"/>
              <a:chExt cx="175" cy="403"/>
            </a:xfrm>
          </p:grpSpPr>
          <p:sp>
            <p:nvSpPr>
              <p:cNvPr id="3451" name="Oval 77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2" name="Oval 77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3" name="Freeform 77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4" name="Freeform 77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5" name="Freeform 77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6" name="Oval 77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5" name="Group 780"/>
            <p:cNvGrpSpPr>
              <a:grpSpLocks noChangeAspect="1"/>
            </p:cNvGrpSpPr>
            <p:nvPr/>
          </p:nvGrpSpPr>
          <p:grpSpPr bwMode="auto">
            <a:xfrm>
              <a:off x="2007948" y="5675104"/>
              <a:ext cx="164184" cy="381416"/>
              <a:chOff x="2405" y="2405"/>
              <a:chExt cx="175" cy="403"/>
            </a:xfrm>
          </p:grpSpPr>
          <p:sp>
            <p:nvSpPr>
              <p:cNvPr id="3445" name="Oval 78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6" name="Oval 78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7" name="Freeform 78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8" name="Freeform 78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9" name="Freeform 78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0" name="Oval 78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7" name="Group 794"/>
            <p:cNvGrpSpPr>
              <a:grpSpLocks noChangeAspect="1"/>
            </p:cNvGrpSpPr>
            <p:nvPr/>
          </p:nvGrpSpPr>
          <p:grpSpPr bwMode="auto">
            <a:xfrm>
              <a:off x="2188022" y="5675104"/>
              <a:ext cx="164184" cy="381416"/>
              <a:chOff x="2405" y="2405"/>
              <a:chExt cx="175" cy="403"/>
            </a:xfrm>
          </p:grpSpPr>
          <p:sp>
            <p:nvSpPr>
              <p:cNvPr id="3433" name="Oval 79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4" name="Oval 79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5" name="Freeform 79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6" name="Freeform 79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7" name="Freeform 79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8" name="Oval 80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29" name="Group 808"/>
            <p:cNvGrpSpPr>
              <a:grpSpLocks noChangeAspect="1"/>
            </p:cNvGrpSpPr>
            <p:nvPr/>
          </p:nvGrpSpPr>
          <p:grpSpPr bwMode="auto">
            <a:xfrm>
              <a:off x="2362800" y="5675104"/>
              <a:ext cx="164184" cy="381416"/>
              <a:chOff x="2405" y="2405"/>
              <a:chExt cx="175" cy="403"/>
            </a:xfrm>
          </p:grpSpPr>
          <p:sp>
            <p:nvSpPr>
              <p:cNvPr id="3421" name="Oval 8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2" name="Oval 81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3" name="Freeform 81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4" name="Freeform 81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5" name="Freeform 81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6" name="Oval 81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1" name="Group 822"/>
            <p:cNvGrpSpPr>
              <a:grpSpLocks noChangeAspect="1"/>
            </p:cNvGrpSpPr>
            <p:nvPr/>
          </p:nvGrpSpPr>
          <p:grpSpPr bwMode="auto">
            <a:xfrm>
              <a:off x="2532281" y="5675104"/>
              <a:ext cx="164184" cy="381416"/>
              <a:chOff x="2405" y="2405"/>
              <a:chExt cx="175" cy="403"/>
            </a:xfrm>
          </p:grpSpPr>
          <p:sp>
            <p:nvSpPr>
              <p:cNvPr id="3409" name="Oval 8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0" name="Oval 82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1" name="Freeform 82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2" name="Freeform 82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3" name="Freeform 82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4" name="Oval 82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3" name="Group 836"/>
            <p:cNvGrpSpPr>
              <a:grpSpLocks noChangeAspect="1"/>
            </p:cNvGrpSpPr>
            <p:nvPr/>
          </p:nvGrpSpPr>
          <p:grpSpPr bwMode="auto">
            <a:xfrm>
              <a:off x="2704411" y="5675104"/>
              <a:ext cx="164184" cy="381416"/>
              <a:chOff x="2405" y="2405"/>
              <a:chExt cx="175" cy="403"/>
            </a:xfrm>
          </p:grpSpPr>
          <p:sp>
            <p:nvSpPr>
              <p:cNvPr id="3397" name="Oval 8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" name="Oval 83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9" name="Freeform 83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0" name="Freeform 84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1" name="Freeform 84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2" name="Oval 84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5" name="Group 850"/>
            <p:cNvGrpSpPr>
              <a:grpSpLocks noChangeAspect="1"/>
            </p:cNvGrpSpPr>
            <p:nvPr/>
          </p:nvGrpSpPr>
          <p:grpSpPr bwMode="auto">
            <a:xfrm>
              <a:off x="2884485" y="5669807"/>
              <a:ext cx="164184" cy="381416"/>
              <a:chOff x="2405" y="2405"/>
              <a:chExt cx="175" cy="403"/>
            </a:xfrm>
          </p:grpSpPr>
          <p:sp>
            <p:nvSpPr>
              <p:cNvPr id="3385" name="Oval 8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6" name="Oval 85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7" name="Freeform 85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8" name="Freeform 85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" name="Freeform 85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" name="Oval 85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7" name="Group 864"/>
            <p:cNvGrpSpPr>
              <a:grpSpLocks noChangeAspect="1"/>
            </p:cNvGrpSpPr>
            <p:nvPr/>
          </p:nvGrpSpPr>
          <p:grpSpPr bwMode="auto">
            <a:xfrm>
              <a:off x="3059263" y="5669807"/>
              <a:ext cx="164184" cy="381416"/>
              <a:chOff x="2405" y="2405"/>
              <a:chExt cx="175" cy="403"/>
            </a:xfrm>
          </p:grpSpPr>
          <p:sp>
            <p:nvSpPr>
              <p:cNvPr id="3373" name="Oval 8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4" name="Oval 86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5" name="Freeform 86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6" name="Freeform 86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7" name="Freeform 86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8" name="Oval 87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39" name="Group 878"/>
            <p:cNvGrpSpPr>
              <a:grpSpLocks noChangeAspect="1"/>
            </p:cNvGrpSpPr>
            <p:nvPr/>
          </p:nvGrpSpPr>
          <p:grpSpPr bwMode="auto">
            <a:xfrm>
              <a:off x="3228745" y="5669807"/>
              <a:ext cx="164184" cy="381416"/>
              <a:chOff x="2405" y="2405"/>
              <a:chExt cx="175" cy="403"/>
            </a:xfrm>
          </p:grpSpPr>
          <p:sp>
            <p:nvSpPr>
              <p:cNvPr id="3361" name="Oval 8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2" name="Oval 88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3" name="Freeform 88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4" name="Freeform 88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5" name="Freeform 88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6" name="Oval 88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41" name="Group 892"/>
            <p:cNvGrpSpPr>
              <a:grpSpLocks noChangeAspect="1"/>
            </p:cNvGrpSpPr>
            <p:nvPr/>
          </p:nvGrpSpPr>
          <p:grpSpPr bwMode="auto">
            <a:xfrm>
              <a:off x="3400875" y="5669807"/>
              <a:ext cx="164184" cy="381416"/>
              <a:chOff x="2405" y="2405"/>
              <a:chExt cx="175" cy="403"/>
            </a:xfrm>
          </p:grpSpPr>
          <p:sp>
            <p:nvSpPr>
              <p:cNvPr id="3349" name="Oval 8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0" name="Oval 89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1" name="Freeform 89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2" name="Freeform 89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3" name="Freeform 89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4" name="Oval 89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" name="Group 907"/>
            <p:cNvGrpSpPr>
              <a:grpSpLocks noChangeAspect="1"/>
            </p:cNvGrpSpPr>
            <p:nvPr/>
          </p:nvGrpSpPr>
          <p:grpSpPr bwMode="auto">
            <a:xfrm>
              <a:off x="3571739" y="5668163"/>
              <a:ext cx="164184" cy="381416"/>
              <a:chOff x="2405" y="2405"/>
              <a:chExt cx="175" cy="403"/>
            </a:xfrm>
          </p:grpSpPr>
          <p:sp>
            <p:nvSpPr>
              <p:cNvPr id="3305" name="Oval 90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" name="Oval 90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7" name="Freeform 91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8" name="Freeform 91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9" name="Freeform 91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" name="Oval 91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9" name="Group 921"/>
            <p:cNvGrpSpPr>
              <a:grpSpLocks noChangeAspect="1"/>
            </p:cNvGrpSpPr>
            <p:nvPr/>
          </p:nvGrpSpPr>
          <p:grpSpPr bwMode="auto">
            <a:xfrm>
              <a:off x="3746516" y="5191856"/>
              <a:ext cx="164184" cy="381416"/>
              <a:chOff x="2405" y="2405"/>
              <a:chExt cx="175" cy="403"/>
            </a:xfrm>
          </p:grpSpPr>
          <p:sp>
            <p:nvSpPr>
              <p:cNvPr id="3293" name="Oval 92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" name="Oval 92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" name="Freeform 92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6" name="Freeform 92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" name="Freeform 92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" name="Oval 92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0" name="Group 928"/>
            <p:cNvGrpSpPr>
              <a:grpSpLocks noChangeAspect="1"/>
            </p:cNvGrpSpPr>
            <p:nvPr/>
          </p:nvGrpSpPr>
          <p:grpSpPr bwMode="auto">
            <a:xfrm rot="10800000">
              <a:off x="3749191" y="5589245"/>
              <a:ext cx="164184" cy="381416"/>
              <a:chOff x="2405" y="2405"/>
              <a:chExt cx="175" cy="403"/>
            </a:xfrm>
          </p:grpSpPr>
          <p:sp>
            <p:nvSpPr>
              <p:cNvPr id="3287" name="Oval 92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" name="Oval 93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" name="Freeform 93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" name="Freeform 93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" name="Freeform 93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" name="Oval 93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1" name="Group 935"/>
            <p:cNvGrpSpPr>
              <a:grpSpLocks noChangeAspect="1"/>
            </p:cNvGrpSpPr>
            <p:nvPr/>
          </p:nvGrpSpPr>
          <p:grpSpPr bwMode="auto">
            <a:xfrm>
              <a:off x="3915997" y="5280061"/>
              <a:ext cx="164184" cy="381416"/>
              <a:chOff x="2405" y="2405"/>
              <a:chExt cx="175" cy="403"/>
            </a:xfrm>
          </p:grpSpPr>
          <p:sp>
            <p:nvSpPr>
              <p:cNvPr id="3281" name="Oval 93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" name="Oval 93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" name="Freeform 93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" name="Freeform 93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" name="Freeform 94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6" name="Oval 94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2" name="Group 942"/>
            <p:cNvGrpSpPr>
              <a:grpSpLocks noChangeAspect="1"/>
            </p:cNvGrpSpPr>
            <p:nvPr/>
          </p:nvGrpSpPr>
          <p:grpSpPr bwMode="auto">
            <a:xfrm rot="10800000">
              <a:off x="3918672" y="5695091"/>
              <a:ext cx="164184" cy="381416"/>
              <a:chOff x="2405" y="2405"/>
              <a:chExt cx="175" cy="403"/>
            </a:xfrm>
          </p:grpSpPr>
          <p:sp>
            <p:nvSpPr>
              <p:cNvPr id="3275" name="Oval 94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6" name="Oval 94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" name="Freeform 94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" name="Freeform 94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" name="Freeform 94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" name="Oval 94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3" name="Group 949"/>
            <p:cNvGrpSpPr>
              <a:grpSpLocks noChangeAspect="1"/>
            </p:cNvGrpSpPr>
            <p:nvPr/>
          </p:nvGrpSpPr>
          <p:grpSpPr bwMode="auto">
            <a:xfrm>
              <a:off x="4088126" y="5368266"/>
              <a:ext cx="164184" cy="381416"/>
              <a:chOff x="2405" y="2405"/>
              <a:chExt cx="175" cy="403"/>
            </a:xfrm>
          </p:grpSpPr>
          <p:sp>
            <p:nvSpPr>
              <p:cNvPr id="3269" name="Oval 95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0" name="Oval 95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1" name="Freeform 95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2" name="Freeform 95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3" name="Freeform 95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4" name="Oval 95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4" name="Group 956"/>
            <p:cNvGrpSpPr>
              <a:grpSpLocks noChangeAspect="1"/>
            </p:cNvGrpSpPr>
            <p:nvPr/>
          </p:nvGrpSpPr>
          <p:grpSpPr bwMode="auto">
            <a:xfrm rot="10800000">
              <a:off x="4090801" y="5783296"/>
              <a:ext cx="164184" cy="381416"/>
              <a:chOff x="2405" y="2405"/>
              <a:chExt cx="175" cy="403"/>
            </a:xfrm>
          </p:grpSpPr>
          <p:sp>
            <p:nvSpPr>
              <p:cNvPr id="3263" name="Oval 95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4" name="Oval 95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5" name="Freeform 95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6" name="Freeform 96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7" name="Freeform 96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8" name="Oval 96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5" name="Group 963"/>
            <p:cNvGrpSpPr>
              <a:grpSpLocks noChangeAspect="1"/>
            </p:cNvGrpSpPr>
            <p:nvPr/>
          </p:nvGrpSpPr>
          <p:grpSpPr bwMode="auto">
            <a:xfrm>
              <a:off x="4268199" y="5504096"/>
              <a:ext cx="164184" cy="381416"/>
              <a:chOff x="2405" y="2405"/>
              <a:chExt cx="175" cy="403"/>
            </a:xfrm>
          </p:grpSpPr>
          <p:sp>
            <p:nvSpPr>
              <p:cNvPr id="3257" name="Oval 96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8" name="Oval 96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9" name="Freeform 96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0" name="Freeform 96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1" name="Freeform 96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2" name="Oval 96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6" name="Group 970"/>
            <p:cNvGrpSpPr>
              <a:grpSpLocks noChangeAspect="1"/>
            </p:cNvGrpSpPr>
            <p:nvPr/>
          </p:nvGrpSpPr>
          <p:grpSpPr bwMode="auto">
            <a:xfrm rot="10800000">
              <a:off x="4270874" y="5936767"/>
              <a:ext cx="164184" cy="381416"/>
              <a:chOff x="2405" y="2405"/>
              <a:chExt cx="175" cy="403"/>
            </a:xfrm>
          </p:grpSpPr>
          <p:sp>
            <p:nvSpPr>
              <p:cNvPr id="3251" name="Oval 97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2" name="Oval 97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3" name="Freeform 97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4" name="Freeform 97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5" name="Freeform 97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6" name="Oval 97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7" name="Group 977"/>
            <p:cNvGrpSpPr>
              <a:grpSpLocks noChangeAspect="1"/>
            </p:cNvGrpSpPr>
            <p:nvPr/>
          </p:nvGrpSpPr>
          <p:grpSpPr bwMode="auto">
            <a:xfrm>
              <a:off x="4442976" y="5609942"/>
              <a:ext cx="164184" cy="381416"/>
              <a:chOff x="2405" y="2405"/>
              <a:chExt cx="175" cy="403"/>
            </a:xfrm>
          </p:grpSpPr>
          <p:sp>
            <p:nvSpPr>
              <p:cNvPr id="3245" name="Oval 97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" name="Oval 97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7" name="Freeform 98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8" name="Freeform 98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9" name="Freeform 98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0" name="Oval 98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8" name="Group 984"/>
            <p:cNvGrpSpPr>
              <a:grpSpLocks noChangeAspect="1"/>
            </p:cNvGrpSpPr>
            <p:nvPr/>
          </p:nvGrpSpPr>
          <p:grpSpPr bwMode="auto">
            <a:xfrm rot="10800000">
              <a:off x="4445651" y="6113177"/>
              <a:ext cx="164184" cy="381416"/>
              <a:chOff x="2405" y="2405"/>
              <a:chExt cx="175" cy="403"/>
            </a:xfrm>
          </p:grpSpPr>
          <p:sp>
            <p:nvSpPr>
              <p:cNvPr id="3239" name="Oval 98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0" name="Oval 98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1" name="Freeform 98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2" name="Freeform 98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3" name="Freeform 98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4" name="Oval 99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9" name="Group 991"/>
            <p:cNvGrpSpPr>
              <a:grpSpLocks noChangeAspect="1"/>
            </p:cNvGrpSpPr>
            <p:nvPr/>
          </p:nvGrpSpPr>
          <p:grpSpPr bwMode="auto">
            <a:xfrm>
              <a:off x="4612457" y="5662865"/>
              <a:ext cx="164184" cy="381416"/>
              <a:chOff x="2405" y="2405"/>
              <a:chExt cx="175" cy="403"/>
            </a:xfrm>
          </p:grpSpPr>
          <p:sp>
            <p:nvSpPr>
              <p:cNvPr id="3233" name="Oval 99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4" name="Oval 99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5" name="Freeform 99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6" name="Freeform 99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7" name="Freeform 99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8" name="Oval 99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0" name="Group 998"/>
            <p:cNvGrpSpPr>
              <a:grpSpLocks noChangeAspect="1"/>
            </p:cNvGrpSpPr>
            <p:nvPr/>
          </p:nvGrpSpPr>
          <p:grpSpPr bwMode="auto">
            <a:xfrm rot="10800000">
              <a:off x="4615132" y="6113177"/>
              <a:ext cx="164184" cy="381416"/>
              <a:chOff x="2405" y="2405"/>
              <a:chExt cx="175" cy="403"/>
            </a:xfrm>
          </p:grpSpPr>
          <p:sp>
            <p:nvSpPr>
              <p:cNvPr id="3227" name="Oval 99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" name="Oval 100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9" name="Freeform 100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0" name="Freeform 100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" name="Freeform 100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2" name="Oval 100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1" name="Group 1005"/>
            <p:cNvGrpSpPr>
              <a:grpSpLocks noChangeAspect="1"/>
            </p:cNvGrpSpPr>
            <p:nvPr/>
          </p:nvGrpSpPr>
          <p:grpSpPr bwMode="auto">
            <a:xfrm>
              <a:off x="4784586" y="5662865"/>
              <a:ext cx="164184" cy="381416"/>
              <a:chOff x="2405" y="2405"/>
              <a:chExt cx="175" cy="403"/>
            </a:xfrm>
          </p:grpSpPr>
          <p:sp>
            <p:nvSpPr>
              <p:cNvPr id="3221" name="Oval 100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" name="Oval 100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3" name="Freeform 100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4" name="Freeform 100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" name="Freeform 101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" name="Oval 101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2" name="Group 1012"/>
            <p:cNvGrpSpPr>
              <a:grpSpLocks noChangeAspect="1"/>
            </p:cNvGrpSpPr>
            <p:nvPr/>
          </p:nvGrpSpPr>
          <p:grpSpPr bwMode="auto">
            <a:xfrm rot="10800000">
              <a:off x="4787261" y="6113177"/>
              <a:ext cx="164184" cy="381416"/>
              <a:chOff x="2405" y="2405"/>
              <a:chExt cx="175" cy="403"/>
            </a:xfrm>
          </p:grpSpPr>
          <p:sp>
            <p:nvSpPr>
              <p:cNvPr id="3215" name="Oval 101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" name="Oval 101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7" name="Freeform 101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8" name="Freeform 101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" name="Freeform 101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" name="Oval 101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3" name="Group 1019"/>
            <p:cNvGrpSpPr>
              <a:grpSpLocks noChangeAspect="1"/>
            </p:cNvGrpSpPr>
            <p:nvPr/>
          </p:nvGrpSpPr>
          <p:grpSpPr bwMode="auto">
            <a:xfrm>
              <a:off x="4964659" y="5662865"/>
              <a:ext cx="164184" cy="381416"/>
              <a:chOff x="2405" y="2405"/>
              <a:chExt cx="175" cy="403"/>
            </a:xfrm>
          </p:grpSpPr>
          <p:sp>
            <p:nvSpPr>
              <p:cNvPr id="3209" name="Oval 102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" name="Oval 102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" name="Freeform 102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" name="Freeform 102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" name="Freeform 102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4" name="Oval 102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4" name="Group 1026"/>
            <p:cNvGrpSpPr>
              <a:grpSpLocks noChangeAspect="1"/>
            </p:cNvGrpSpPr>
            <p:nvPr/>
          </p:nvGrpSpPr>
          <p:grpSpPr bwMode="auto">
            <a:xfrm rot="10800000">
              <a:off x="4967334" y="6113177"/>
              <a:ext cx="164184" cy="381416"/>
              <a:chOff x="2405" y="2405"/>
              <a:chExt cx="175" cy="403"/>
            </a:xfrm>
          </p:grpSpPr>
          <p:sp>
            <p:nvSpPr>
              <p:cNvPr id="3203" name="Oval 102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" name="Oval 102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" name="Freeform 102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" name="Freeform 103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" name="Freeform 103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" name="Oval 103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5" name="Group 1033"/>
            <p:cNvGrpSpPr>
              <a:grpSpLocks noChangeAspect="1"/>
            </p:cNvGrpSpPr>
            <p:nvPr/>
          </p:nvGrpSpPr>
          <p:grpSpPr bwMode="auto">
            <a:xfrm>
              <a:off x="5139436" y="5662865"/>
              <a:ext cx="164184" cy="381416"/>
              <a:chOff x="2405" y="2405"/>
              <a:chExt cx="175" cy="403"/>
            </a:xfrm>
          </p:grpSpPr>
          <p:sp>
            <p:nvSpPr>
              <p:cNvPr id="3197" name="Oval 103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8" name="Oval 103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" name="Freeform 103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" name="Freeform 103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" name="Freeform 103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" name="Oval 103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6" name="Group 1040"/>
            <p:cNvGrpSpPr>
              <a:grpSpLocks noChangeAspect="1"/>
            </p:cNvGrpSpPr>
            <p:nvPr/>
          </p:nvGrpSpPr>
          <p:grpSpPr bwMode="auto">
            <a:xfrm rot="10800000">
              <a:off x="5142112" y="6113177"/>
              <a:ext cx="164184" cy="381416"/>
              <a:chOff x="2405" y="2405"/>
              <a:chExt cx="175" cy="403"/>
            </a:xfrm>
          </p:grpSpPr>
          <p:sp>
            <p:nvSpPr>
              <p:cNvPr id="3191" name="Oval 104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" name="Oval 104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" name="Freeform 104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" name="Freeform 104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5" name="Freeform 104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" name="Oval 104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7" name="Group 1047"/>
            <p:cNvGrpSpPr>
              <a:grpSpLocks noChangeAspect="1"/>
            </p:cNvGrpSpPr>
            <p:nvPr/>
          </p:nvGrpSpPr>
          <p:grpSpPr bwMode="auto">
            <a:xfrm>
              <a:off x="5308917" y="5662865"/>
              <a:ext cx="164184" cy="381416"/>
              <a:chOff x="2405" y="2405"/>
              <a:chExt cx="175" cy="403"/>
            </a:xfrm>
          </p:grpSpPr>
          <p:sp>
            <p:nvSpPr>
              <p:cNvPr id="3185" name="Oval 104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" name="Oval 104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" name="Freeform 105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" name="Freeform 105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" name="Freeform 105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" name="Oval 105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8" name="Group 1054"/>
            <p:cNvGrpSpPr>
              <a:grpSpLocks noChangeAspect="1"/>
            </p:cNvGrpSpPr>
            <p:nvPr/>
          </p:nvGrpSpPr>
          <p:grpSpPr bwMode="auto">
            <a:xfrm rot="10800000">
              <a:off x="5311592" y="6113177"/>
              <a:ext cx="164184" cy="381416"/>
              <a:chOff x="2405" y="2405"/>
              <a:chExt cx="175" cy="403"/>
            </a:xfrm>
          </p:grpSpPr>
          <p:sp>
            <p:nvSpPr>
              <p:cNvPr id="3179" name="Oval 105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" name="Oval 105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" name="Freeform 105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" name="Freeform 105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" name="Freeform 105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" name="Oval 106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09" name="Group 1061"/>
            <p:cNvGrpSpPr>
              <a:grpSpLocks noChangeAspect="1"/>
            </p:cNvGrpSpPr>
            <p:nvPr/>
          </p:nvGrpSpPr>
          <p:grpSpPr bwMode="auto">
            <a:xfrm>
              <a:off x="5481046" y="5662865"/>
              <a:ext cx="164184" cy="381416"/>
              <a:chOff x="2405" y="2405"/>
              <a:chExt cx="175" cy="403"/>
            </a:xfrm>
          </p:grpSpPr>
          <p:sp>
            <p:nvSpPr>
              <p:cNvPr id="3173" name="Oval 106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4" name="Oval 106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" name="Freeform 1064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" name="Freeform 1065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7" name="Freeform 1066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" name="Oval 1067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0" name="Group 1068"/>
            <p:cNvGrpSpPr>
              <a:grpSpLocks noChangeAspect="1"/>
            </p:cNvGrpSpPr>
            <p:nvPr/>
          </p:nvGrpSpPr>
          <p:grpSpPr bwMode="auto">
            <a:xfrm rot="10800000">
              <a:off x="5483721" y="6113177"/>
              <a:ext cx="164184" cy="381416"/>
              <a:chOff x="2405" y="2405"/>
              <a:chExt cx="175" cy="403"/>
            </a:xfrm>
          </p:grpSpPr>
          <p:sp>
            <p:nvSpPr>
              <p:cNvPr id="3167" name="Oval 106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8" name="Oval 107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9" name="Freeform 1071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0" name="Freeform 1072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1" name="Freeform 1073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2" name="Oval 1074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1" name="Group 1075"/>
            <p:cNvGrpSpPr>
              <a:grpSpLocks noChangeAspect="1"/>
            </p:cNvGrpSpPr>
            <p:nvPr/>
          </p:nvGrpSpPr>
          <p:grpSpPr bwMode="auto">
            <a:xfrm>
              <a:off x="5661120" y="5657568"/>
              <a:ext cx="164184" cy="381416"/>
              <a:chOff x="2405" y="2405"/>
              <a:chExt cx="175" cy="403"/>
            </a:xfrm>
          </p:grpSpPr>
          <p:sp>
            <p:nvSpPr>
              <p:cNvPr id="3161" name="Oval 107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2" name="Oval 107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3" name="Freeform 1078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4" name="Freeform 1079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5" name="Freeform 1080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6" name="Oval 1081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2" name="Group 1082"/>
            <p:cNvGrpSpPr>
              <a:grpSpLocks noChangeAspect="1"/>
            </p:cNvGrpSpPr>
            <p:nvPr/>
          </p:nvGrpSpPr>
          <p:grpSpPr bwMode="auto">
            <a:xfrm rot="10800000">
              <a:off x="5663795" y="6107880"/>
              <a:ext cx="164184" cy="381416"/>
              <a:chOff x="2405" y="2405"/>
              <a:chExt cx="175" cy="403"/>
            </a:xfrm>
          </p:grpSpPr>
          <p:sp>
            <p:nvSpPr>
              <p:cNvPr id="3155" name="Oval 1083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6" name="Oval 108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7" name="Freeform 1085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8" name="Freeform 1086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9" name="Freeform 1087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0" name="Oval 1088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3" name="Group 1089"/>
            <p:cNvGrpSpPr>
              <a:grpSpLocks noChangeAspect="1"/>
            </p:cNvGrpSpPr>
            <p:nvPr/>
          </p:nvGrpSpPr>
          <p:grpSpPr bwMode="auto">
            <a:xfrm>
              <a:off x="5835897" y="5657568"/>
              <a:ext cx="164184" cy="381416"/>
              <a:chOff x="2405" y="2405"/>
              <a:chExt cx="175" cy="403"/>
            </a:xfrm>
          </p:grpSpPr>
          <p:sp>
            <p:nvSpPr>
              <p:cNvPr id="3149" name="Oval 1090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0" name="Oval 109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1" name="Freeform 1092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2" name="Freeform 1093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3" name="Freeform 1094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4" name="Oval 1095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4" name="Group 1096"/>
            <p:cNvGrpSpPr>
              <a:grpSpLocks noChangeAspect="1"/>
            </p:cNvGrpSpPr>
            <p:nvPr/>
          </p:nvGrpSpPr>
          <p:grpSpPr bwMode="auto">
            <a:xfrm rot="10800000">
              <a:off x="5838572" y="6107880"/>
              <a:ext cx="164184" cy="381416"/>
              <a:chOff x="2405" y="2405"/>
              <a:chExt cx="175" cy="403"/>
            </a:xfrm>
          </p:grpSpPr>
          <p:sp>
            <p:nvSpPr>
              <p:cNvPr id="3143" name="Oval 1097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4" name="Oval 109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5" name="Freeform 1099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6" name="Freeform 1100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7" name="Freeform 1101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8" name="Oval 1102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5" name="Group 1103"/>
            <p:cNvGrpSpPr>
              <a:grpSpLocks noChangeAspect="1"/>
            </p:cNvGrpSpPr>
            <p:nvPr/>
          </p:nvGrpSpPr>
          <p:grpSpPr bwMode="auto">
            <a:xfrm>
              <a:off x="6005377" y="5657568"/>
              <a:ext cx="164184" cy="381416"/>
              <a:chOff x="2405" y="2405"/>
              <a:chExt cx="175" cy="403"/>
            </a:xfrm>
          </p:grpSpPr>
          <p:sp>
            <p:nvSpPr>
              <p:cNvPr id="3137" name="Oval 1104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8" name="Oval 110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9" name="Freeform 1106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0" name="Freeform 1107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1" name="Freeform 1108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2" name="Oval 1109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6" name="Group 1110"/>
            <p:cNvGrpSpPr>
              <a:grpSpLocks noChangeAspect="1"/>
            </p:cNvGrpSpPr>
            <p:nvPr/>
          </p:nvGrpSpPr>
          <p:grpSpPr bwMode="auto">
            <a:xfrm rot="10800000">
              <a:off x="6008053" y="6107880"/>
              <a:ext cx="164184" cy="381416"/>
              <a:chOff x="2405" y="2405"/>
              <a:chExt cx="175" cy="403"/>
            </a:xfrm>
          </p:grpSpPr>
          <p:sp>
            <p:nvSpPr>
              <p:cNvPr id="3131" name="Oval 1111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2" name="Oval 1112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3" name="Freeform 1113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4" name="Freeform 1114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5" name="Freeform 1115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6" name="Oval 1116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7" name="Group 1117"/>
            <p:cNvGrpSpPr>
              <a:grpSpLocks noChangeAspect="1"/>
            </p:cNvGrpSpPr>
            <p:nvPr/>
          </p:nvGrpSpPr>
          <p:grpSpPr bwMode="auto">
            <a:xfrm>
              <a:off x="6177506" y="5657568"/>
              <a:ext cx="164184" cy="381416"/>
              <a:chOff x="2405" y="2405"/>
              <a:chExt cx="175" cy="403"/>
            </a:xfrm>
          </p:grpSpPr>
          <p:sp>
            <p:nvSpPr>
              <p:cNvPr id="3125" name="Oval 1118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6" name="Oval 1119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7" name="Freeform 1120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8" name="Freeform 1121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9" name="Freeform 1122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0" name="Oval 1123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18" name="Group 1124"/>
            <p:cNvGrpSpPr>
              <a:grpSpLocks noChangeAspect="1"/>
            </p:cNvGrpSpPr>
            <p:nvPr/>
          </p:nvGrpSpPr>
          <p:grpSpPr bwMode="auto">
            <a:xfrm rot="10800000">
              <a:off x="6180181" y="6107880"/>
              <a:ext cx="164184" cy="381416"/>
              <a:chOff x="2405" y="2405"/>
              <a:chExt cx="175" cy="403"/>
            </a:xfrm>
          </p:grpSpPr>
          <p:sp>
            <p:nvSpPr>
              <p:cNvPr id="3119" name="Oval 1125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solidFill>
                <a:srgbClr val="F0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Oval 1126"/>
              <p:cNvSpPr>
                <a:spLocks noChangeAspect="1" noChangeArrowheads="1"/>
              </p:cNvSpPr>
              <p:nvPr/>
            </p:nvSpPr>
            <p:spPr bwMode="auto">
              <a:xfrm>
                <a:off x="2405" y="2405"/>
                <a:ext cx="175" cy="187"/>
              </a:xfrm>
              <a:prstGeom prst="ellipse">
                <a:avLst/>
              </a:prstGeom>
              <a:noFill/>
              <a:ln w="7938">
                <a:solidFill>
                  <a:srgbClr val="3333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1" name="Freeform 1127"/>
              <p:cNvSpPr>
                <a:spLocks noChangeAspect="1"/>
              </p:cNvSpPr>
              <p:nvPr/>
            </p:nvSpPr>
            <p:spPr bwMode="auto">
              <a:xfrm>
                <a:off x="2448" y="2576"/>
                <a:ext cx="87" cy="232"/>
              </a:xfrm>
              <a:custGeom>
                <a:avLst/>
                <a:gdLst>
                  <a:gd name="T0" fmla="*/ 199 w 35"/>
                  <a:gd name="T1" fmla="*/ 213 h 87"/>
                  <a:gd name="T2" fmla="*/ 204 w 35"/>
                  <a:gd name="T3" fmla="*/ 221 h 87"/>
                  <a:gd name="T4" fmla="*/ 211 w 35"/>
                  <a:gd name="T5" fmla="*/ 235 h 87"/>
                  <a:gd name="T6" fmla="*/ 211 w 35"/>
                  <a:gd name="T7" fmla="*/ 243 h 87"/>
                  <a:gd name="T8" fmla="*/ 216 w 35"/>
                  <a:gd name="T9" fmla="*/ 248 h 87"/>
                  <a:gd name="T10" fmla="*/ 216 w 35"/>
                  <a:gd name="T11" fmla="*/ 269 h 87"/>
                  <a:gd name="T12" fmla="*/ 216 w 35"/>
                  <a:gd name="T13" fmla="*/ 584 h 87"/>
                  <a:gd name="T14" fmla="*/ 186 w 35"/>
                  <a:gd name="T15" fmla="*/ 619 h 87"/>
                  <a:gd name="T16" fmla="*/ 154 w 35"/>
                  <a:gd name="T17" fmla="*/ 584 h 87"/>
                  <a:gd name="T18" fmla="*/ 154 w 35"/>
                  <a:gd name="T19" fmla="*/ 269 h 87"/>
                  <a:gd name="T20" fmla="*/ 112 w 35"/>
                  <a:gd name="T21" fmla="*/ 227 h 87"/>
                  <a:gd name="T22" fmla="*/ 62 w 35"/>
                  <a:gd name="T23" fmla="*/ 269 h 87"/>
                  <a:gd name="T24" fmla="*/ 62 w 35"/>
                  <a:gd name="T25" fmla="*/ 584 h 87"/>
                  <a:gd name="T26" fmla="*/ 30 w 35"/>
                  <a:gd name="T27" fmla="*/ 619 h 87"/>
                  <a:gd name="T28" fmla="*/ 0 w 35"/>
                  <a:gd name="T29" fmla="*/ 584 h 87"/>
                  <a:gd name="T30" fmla="*/ 0 w 35"/>
                  <a:gd name="T31" fmla="*/ 269 h 87"/>
                  <a:gd name="T32" fmla="*/ 5 w 35"/>
                  <a:gd name="T33" fmla="*/ 248 h 87"/>
                  <a:gd name="T34" fmla="*/ 5 w 35"/>
                  <a:gd name="T35" fmla="*/ 243 h 87"/>
                  <a:gd name="T36" fmla="*/ 12 w 35"/>
                  <a:gd name="T37" fmla="*/ 235 h 87"/>
                  <a:gd name="T38" fmla="*/ 12 w 35"/>
                  <a:gd name="T39" fmla="*/ 227 h 87"/>
                  <a:gd name="T40" fmla="*/ 17 w 35"/>
                  <a:gd name="T41" fmla="*/ 213 h 87"/>
                  <a:gd name="T42" fmla="*/ 25 w 35"/>
                  <a:gd name="T43" fmla="*/ 205 h 87"/>
                  <a:gd name="T44" fmla="*/ 37 w 35"/>
                  <a:gd name="T45" fmla="*/ 192 h 87"/>
                  <a:gd name="T46" fmla="*/ 42 w 35"/>
                  <a:gd name="T47" fmla="*/ 179 h 87"/>
                  <a:gd name="T48" fmla="*/ 50 w 35"/>
                  <a:gd name="T49" fmla="*/ 179 h 87"/>
                  <a:gd name="T50" fmla="*/ 62 w 35"/>
                  <a:gd name="T51" fmla="*/ 171 h 87"/>
                  <a:gd name="T52" fmla="*/ 62 w 35"/>
                  <a:gd name="T53" fmla="*/ 163 h 87"/>
                  <a:gd name="T54" fmla="*/ 75 w 35"/>
                  <a:gd name="T55" fmla="*/ 157 h 87"/>
                  <a:gd name="T56" fmla="*/ 75 w 35"/>
                  <a:gd name="T57" fmla="*/ 35 h 87"/>
                  <a:gd name="T58" fmla="*/ 104 w 35"/>
                  <a:gd name="T59" fmla="*/ 0 h 87"/>
                  <a:gd name="T60" fmla="*/ 137 w 35"/>
                  <a:gd name="T61" fmla="*/ 35 h 87"/>
                  <a:gd name="T62" fmla="*/ 137 w 35"/>
                  <a:gd name="T63" fmla="*/ 157 h 87"/>
                  <a:gd name="T64" fmla="*/ 137 w 35"/>
                  <a:gd name="T65" fmla="*/ 157 h 87"/>
                  <a:gd name="T66" fmla="*/ 191 w 35"/>
                  <a:gd name="T67" fmla="*/ 200 h 87"/>
                  <a:gd name="T68" fmla="*/ 191 w 35"/>
                  <a:gd name="T69" fmla="*/ 205 h 87"/>
                  <a:gd name="T70" fmla="*/ 199 w 35"/>
                  <a:gd name="T71" fmla="*/ 213 h 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5" h="87">
                    <a:moveTo>
                      <a:pt x="32" y="30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3" y="32"/>
                      <a:pt x="34" y="33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4" y="35"/>
                      <a:pt x="35" y="35"/>
                      <a:pt x="35" y="35"/>
                    </a:cubicBezTo>
                    <a:cubicBezTo>
                      <a:pt x="35" y="36"/>
                      <a:pt x="35" y="37"/>
                      <a:pt x="35" y="38"/>
                    </a:cubicBezTo>
                    <a:cubicBezTo>
                      <a:pt x="35" y="82"/>
                      <a:pt x="35" y="82"/>
                      <a:pt x="35" y="82"/>
                    </a:cubicBezTo>
                    <a:cubicBezTo>
                      <a:pt x="35" y="85"/>
                      <a:pt x="33" y="87"/>
                      <a:pt x="30" y="87"/>
                    </a:cubicBezTo>
                    <a:cubicBezTo>
                      <a:pt x="27" y="87"/>
                      <a:pt x="25" y="85"/>
                      <a:pt x="25" y="8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5" y="36"/>
                      <a:pt x="22" y="32"/>
                      <a:pt x="18" y="32"/>
                    </a:cubicBezTo>
                    <a:cubicBezTo>
                      <a:pt x="13" y="32"/>
                      <a:pt x="10" y="36"/>
                      <a:pt x="10" y="38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8" y="87"/>
                      <a:pt x="5" y="87"/>
                    </a:cubicBezTo>
                    <a:cubicBezTo>
                      <a:pt x="3" y="87"/>
                      <a:pt x="0" y="85"/>
                      <a:pt x="0" y="8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6"/>
                      <a:pt x="1" y="35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34"/>
                      <a:pt x="1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8"/>
                      <a:pt x="5" y="27"/>
                      <a:pt x="6" y="27"/>
                    </a:cubicBezTo>
                    <a:cubicBezTo>
                      <a:pt x="6" y="26"/>
                      <a:pt x="7" y="26"/>
                      <a:pt x="7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4"/>
                      <a:pt x="9" y="24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2" y="22"/>
                      <a:pt x="12" y="2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3"/>
                      <a:pt x="14" y="0"/>
                      <a:pt x="17" y="0"/>
                    </a:cubicBezTo>
                    <a:cubicBezTo>
                      <a:pt x="20" y="0"/>
                      <a:pt x="22" y="3"/>
                      <a:pt x="22" y="5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5" y="23"/>
                      <a:pt x="28" y="25"/>
                      <a:pt x="31" y="28"/>
                    </a:cubicBezTo>
                    <a:cubicBezTo>
                      <a:pt x="31" y="28"/>
                      <a:pt x="31" y="28"/>
                      <a:pt x="31" y="29"/>
                    </a:cubicBezTo>
                    <a:cubicBezTo>
                      <a:pt x="32" y="29"/>
                      <a:pt x="32" y="30"/>
                      <a:pt x="32" y="30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2" name="Freeform 1128"/>
              <p:cNvSpPr>
                <a:spLocks noChangeAspect="1"/>
              </p:cNvSpPr>
              <p:nvPr/>
            </p:nvSpPr>
            <p:spPr bwMode="auto">
              <a:xfrm>
                <a:off x="2453" y="2672"/>
                <a:ext cx="5" cy="133"/>
              </a:xfrm>
              <a:custGeom>
                <a:avLst/>
                <a:gdLst>
                  <a:gd name="T0" fmla="*/ 0 w 2"/>
                  <a:gd name="T1" fmla="*/ 311 h 50"/>
                  <a:gd name="T2" fmla="*/ 0 w 2"/>
                  <a:gd name="T3" fmla="*/ 0 h 50"/>
                  <a:gd name="T4" fmla="*/ 0 w 2"/>
                  <a:gd name="T5" fmla="*/ 0 h 50"/>
                  <a:gd name="T6" fmla="*/ 13 w 2"/>
                  <a:gd name="T7" fmla="*/ 162 h 50"/>
                  <a:gd name="T8" fmla="*/ 13 w 2"/>
                  <a:gd name="T9" fmla="*/ 303 h 50"/>
                  <a:gd name="T10" fmla="*/ 13 w 2"/>
                  <a:gd name="T11" fmla="*/ 354 h 50"/>
                  <a:gd name="T12" fmla="*/ 13 w 2"/>
                  <a:gd name="T13" fmla="*/ 354 h 50"/>
                  <a:gd name="T14" fmla="*/ 0 w 2"/>
                  <a:gd name="T15" fmla="*/ 311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" h="50">
                    <a:moveTo>
                      <a:pt x="0" y="4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5"/>
                      <a:pt x="2" y="23"/>
                    </a:cubicBezTo>
                    <a:cubicBezTo>
                      <a:pt x="2" y="30"/>
                      <a:pt x="2" y="43"/>
                      <a:pt x="2" y="43"/>
                    </a:cubicBezTo>
                    <a:cubicBezTo>
                      <a:pt x="2" y="44"/>
                      <a:pt x="2" y="49"/>
                      <a:pt x="2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48"/>
                      <a:pt x="0" y="46"/>
                      <a:pt x="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3" name="Freeform 1129"/>
              <p:cNvSpPr>
                <a:spLocks noChangeAspect="1"/>
              </p:cNvSpPr>
              <p:nvPr/>
            </p:nvSpPr>
            <p:spPr bwMode="auto">
              <a:xfrm>
                <a:off x="2500" y="2661"/>
                <a:ext cx="20" cy="144"/>
              </a:xfrm>
              <a:custGeom>
                <a:avLst/>
                <a:gdLst>
                  <a:gd name="T0" fmla="*/ 38 w 8"/>
                  <a:gd name="T1" fmla="*/ 341 h 54"/>
                  <a:gd name="T2" fmla="*/ 50 w 8"/>
                  <a:gd name="T3" fmla="*/ 384 h 54"/>
                  <a:gd name="T4" fmla="*/ 33 w 8"/>
                  <a:gd name="T5" fmla="*/ 341 h 54"/>
                  <a:gd name="T6" fmla="*/ 33 w 8"/>
                  <a:gd name="T7" fmla="*/ 277 h 54"/>
                  <a:gd name="T8" fmla="*/ 33 w 8"/>
                  <a:gd name="T9" fmla="*/ 43 h 54"/>
                  <a:gd name="T10" fmla="*/ 0 w 8"/>
                  <a:gd name="T11" fmla="*/ 0 h 54"/>
                  <a:gd name="T12" fmla="*/ 45 w 8"/>
                  <a:gd name="T13" fmla="*/ 56 h 54"/>
                  <a:gd name="T14" fmla="*/ 38 w 8"/>
                  <a:gd name="T15" fmla="*/ 341 h 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" h="54">
                    <a:moveTo>
                      <a:pt x="6" y="48"/>
                    </a:moveTo>
                    <a:cubicBezTo>
                      <a:pt x="6" y="50"/>
                      <a:pt x="7" y="53"/>
                      <a:pt x="8" y="54"/>
                    </a:cubicBezTo>
                    <a:cubicBezTo>
                      <a:pt x="6" y="52"/>
                      <a:pt x="5" y="50"/>
                      <a:pt x="5" y="4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3" y="0"/>
                      <a:pt x="0" y="0"/>
                    </a:cubicBezTo>
                    <a:cubicBezTo>
                      <a:pt x="6" y="0"/>
                      <a:pt x="7" y="5"/>
                      <a:pt x="7" y="8"/>
                    </a:cubicBezTo>
                    <a:lnTo>
                      <a:pt x="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4" name="Oval 1130"/>
              <p:cNvSpPr>
                <a:spLocks noChangeAspect="1" noChangeArrowheads="1"/>
              </p:cNvSpPr>
              <p:nvPr/>
            </p:nvSpPr>
            <p:spPr bwMode="auto">
              <a:xfrm>
                <a:off x="2433" y="2443"/>
                <a:ext cx="57" cy="6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62" name="Group 1131"/>
            <p:cNvGrpSpPr>
              <a:grpSpLocks noChangeAspect="1"/>
            </p:cNvGrpSpPr>
            <p:nvPr/>
          </p:nvGrpSpPr>
          <p:grpSpPr bwMode="auto">
            <a:xfrm>
              <a:off x="6350477" y="5645343"/>
              <a:ext cx="2772600" cy="842299"/>
              <a:chOff x="3326" y="1190"/>
              <a:chExt cx="1047" cy="318"/>
            </a:xfrm>
          </p:grpSpPr>
          <p:grpSp>
            <p:nvGrpSpPr>
              <p:cNvPr id="2863" name="Group 1132"/>
              <p:cNvGrpSpPr>
                <a:grpSpLocks noChangeAspect="1"/>
              </p:cNvGrpSpPr>
              <p:nvPr/>
            </p:nvGrpSpPr>
            <p:grpSpPr bwMode="auto">
              <a:xfrm>
                <a:off x="3326" y="1194"/>
                <a:ext cx="62" cy="144"/>
                <a:chOff x="2405" y="2405"/>
                <a:chExt cx="175" cy="403"/>
              </a:xfrm>
            </p:grpSpPr>
            <p:sp>
              <p:nvSpPr>
                <p:cNvPr id="3081" name="Oval 113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2" name="Oval 11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3" name="Freeform 113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4" name="Freeform 113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5" name="Freeform 113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6" name="Oval 11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4" name="Group 1139"/>
              <p:cNvGrpSpPr>
                <a:grpSpLocks noChangeAspect="1"/>
              </p:cNvGrpSpPr>
              <p:nvPr/>
            </p:nvGrpSpPr>
            <p:grpSpPr bwMode="auto">
              <a:xfrm rot="10800000">
                <a:off x="3327" y="1364"/>
                <a:ext cx="62" cy="144"/>
                <a:chOff x="2405" y="2405"/>
                <a:chExt cx="175" cy="403"/>
              </a:xfrm>
            </p:grpSpPr>
            <p:sp>
              <p:nvSpPr>
                <p:cNvPr id="3075" name="Oval 114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6" name="Oval 11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7" name="Freeform 114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8" name="Freeform 114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9" name="Freeform 114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80" name="Oval 11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5" name="Group 1146"/>
              <p:cNvGrpSpPr>
                <a:grpSpLocks noChangeAspect="1"/>
              </p:cNvGrpSpPr>
              <p:nvPr/>
            </p:nvGrpSpPr>
            <p:grpSpPr bwMode="auto">
              <a:xfrm>
                <a:off x="3392" y="1194"/>
                <a:ext cx="62" cy="144"/>
                <a:chOff x="2405" y="2405"/>
                <a:chExt cx="175" cy="403"/>
              </a:xfrm>
            </p:grpSpPr>
            <p:sp>
              <p:nvSpPr>
                <p:cNvPr id="3069" name="Oval 114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0" name="Oval 11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1" name="Freeform 114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2" name="Freeform 115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3" name="Freeform 115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74" name="Oval 11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6" name="Group 1153"/>
              <p:cNvGrpSpPr>
                <a:grpSpLocks noChangeAspect="1"/>
              </p:cNvGrpSpPr>
              <p:nvPr/>
            </p:nvGrpSpPr>
            <p:grpSpPr bwMode="auto">
              <a:xfrm rot="10800000">
                <a:off x="3393" y="1364"/>
                <a:ext cx="62" cy="144"/>
                <a:chOff x="2405" y="2405"/>
                <a:chExt cx="175" cy="403"/>
              </a:xfrm>
            </p:grpSpPr>
            <p:sp>
              <p:nvSpPr>
                <p:cNvPr id="3063" name="Oval 115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4" name="Oval 11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5" name="Freeform 115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6" name="Freeform 115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7" name="Freeform 115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8" name="Oval 11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7" name="Group 1160"/>
              <p:cNvGrpSpPr>
                <a:grpSpLocks noChangeAspect="1"/>
              </p:cNvGrpSpPr>
              <p:nvPr/>
            </p:nvGrpSpPr>
            <p:grpSpPr bwMode="auto">
              <a:xfrm>
                <a:off x="3456" y="1194"/>
                <a:ext cx="62" cy="144"/>
                <a:chOff x="2405" y="2405"/>
                <a:chExt cx="175" cy="403"/>
              </a:xfrm>
            </p:grpSpPr>
            <p:sp>
              <p:nvSpPr>
                <p:cNvPr id="3057" name="Oval 116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8" name="Oval 116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9" name="Freeform 116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0" name="Freeform 116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1" name="Freeform 116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2" name="Oval 11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8" name="Group 1167"/>
              <p:cNvGrpSpPr>
                <a:grpSpLocks noChangeAspect="1"/>
              </p:cNvGrpSpPr>
              <p:nvPr/>
            </p:nvGrpSpPr>
            <p:grpSpPr bwMode="auto">
              <a:xfrm rot="10800000">
                <a:off x="3457" y="1364"/>
                <a:ext cx="62" cy="144"/>
                <a:chOff x="2405" y="2405"/>
                <a:chExt cx="175" cy="403"/>
              </a:xfrm>
            </p:grpSpPr>
            <p:sp>
              <p:nvSpPr>
                <p:cNvPr id="3051" name="Oval 116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2" name="Oval 116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3" name="Freeform 117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4" name="Freeform 117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5" name="Freeform 117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6" name="Oval 11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69" name="Group 1174"/>
              <p:cNvGrpSpPr>
                <a:grpSpLocks noChangeAspect="1"/>
              </p:cNvGrpSpPr>
              <p:nvPr/>
            </p:nvGrpSpPr>
            <p:grpSpPr bwMode="auto">
              <a:xfrm>
                <a:off x="3521" y="1194"/>
                <a:ext cx="62" cy="144"/>
                <a:chOff x="2405" y="2405"/>
                <a:chExt cx="175" cy="403"/>
              </a:xfrm>
            </p:grpSpPr>
            <p:sp>
              <p:nvSpPr>
                <p:cNvPr id="3045" name="Oval 117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6" name="Oval 117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7" name="Freeform 117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8" name="Freeform 117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9" name="Freeform 117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0" name="Oval 11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0" name="Group 1181"/>
              <p:cNvGrpSpPr>
                <a:grpSpLocks noChangeAspect="1"/>
              </p:cNvGrpSpPr>
              <p:nvPr/>
            </p:nvGrpSpPr>
            <p:grpSpPr bwMode="auto">
              <a:xfrm rot="10800000">
                <a:off x="3522" y="1364"/>
                <a:ext cx="62" cy="144"/>
                <a:chOff x="2405" y="2405"/>
                <a:chExt cx="175" cy="403"/>
              </a:xfrm>
            </p:grpSpPr>
            <p:sp>
              <p:nvSpPr>
                <p:cNvPr id="3039" name="Oval 118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0" name="Oval 118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1" name="Freeform 118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2" name="Freeform 118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3" name="Freeform 118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4" name="Oval 11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1" name="Group 1188"/>
              <p:cNvGrpSpPr>
                <a:grpSpLocks noChangeAspect="1"/>
              </p:cNvGrpSpPr>
              <p:nvPr/>
            </p:nvGrpSpPr>
            <p:grpSpPr bwMode="auto">
              <a:xfrm>
                <a:off x="3589" y="1192"/>
                <a:ext cx="62" cy="144"/>
                <a:chOff x="2405" y="2405"/>
                <a:chExt cx="175" cy="403"/>
              </a:xfrm>
            </p:grpSpPr>
            <p:sp>
              <p:nvSpPr>
                <p:cNvPr id="3033" name="Oval 118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4" name="Oval 119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5" name="Freeform 119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6" name="Freeform 119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7" name="Freeform 119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8" name="Oval 11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2" name="Group 1195"/>
              <p:cNvGrpSpPr>
                <a:grpSpLocks noChangeAspect="1"/>
              </p:cNvGrpSpPr>
              <p:nvPr/>
            </p:nvGrpSpPr>
            <p:grpSpPr bwMode="auto">
              <a:xfrm rot="10800000">
                <a:off x="3590" y="1362"/>
                <a:ext cx="62" cy="144"/>
                <a:chOff x="2405" y="2405"/>
                <a:chExt cx="175" cy="403"/>
              </a:xfrm>
            </p:grpSpPr>
            <p:sp>
              <p:nvSpPr>
                <p:cNvPr id="3027" name="Oval 119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8" name="Oval 119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9" name="Freeform 119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0" name="Freeform 119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1" name="Freeform 120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32" name="Oval 12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3" name="Group 1202"/>
              <p:cNvGrpSpPr>
                <a:grpSpLocks noChangeAspect="1"/>
              </p:cNvGrpSpPr>
              <p:nvPr/>
            </p:nvGrpSpPr>
            <p:grpSpPr bwMode="auto">
              <a:xfrm>
                <a:off x="3655" y="1192"/>
                <a:ext cx="62" cy="144"/>
                <a:chOff x="2405" y="2405"/>
                <a:chExt cx="175" cy="403"/>
              </a:xfrm>
            </p:grpSpPr>
            <p:sp>
              <p:nvSpPr>
                <p:cNvPr id="3021" name="Oval 120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2" name="Oval 120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3" name="Freeform 120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4" name="Freeform 120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5" name="Freeform 120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6" name="Oval 12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4" name="Group 1209"/>
              <p:cNvGrpSpPr>
                <a:grpSpLocks noChangeAspect="1"/>
              </p:cNvGrpSpPr>
              <p:nvPr/>
            </p:nvGrpSpPr>
            <p:grpSpPr bwMode="auto">
              <a:xfrm rot="10800000">
                <a:off x="3656" y="1362"/>
                <a:ext cx="62" cy="144"/>
                <a:chOff x="2405" y="2405"/>
                <a:chExt cx="175" cy="403"/>
              </a:xfrm>
            </p:grpSpPr>
            <p:sp>
              <p:nvSpPr>
                <p:cNvPr id="3015" name="Oval 121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6" name="Oval 121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7" name="Freeform 121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8" name="Freeform 121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9" name="Freeform 121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20" name="Oval 12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5" name="Group 1216"/>
              <p:cNvGrpSpPr>
                <a:grpSpLocks noChangeAspect="1"/>
              </p:cNvGrpSpPr>
              <p:nvPr/>
            </p:nvGrpSpPr>
            <p:grpSpPr bwMode="auto">
              <a:xfrm>
                <a:off x="3719" y="1192"/>
                <a:ext cx="62" cy="144"/>
                <a:chOff x="2405" y="2405"/>
                <a:chExt cx="175" cy="403"/>
              </a:xfrm>
            </p:grpSpPr>
            <p:sp>
              <p:nvSpPr>
                <p:cNvPr id="3009" name="Oval 121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0" name="Oval 121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1" name="Freeform 121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2" name="Freeform 122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3" name="Freeform 122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14" name="Oval 12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6" name="Group 1223"/>
              <p:cNvGrpSpPr>
                <a:grpSpLocks noChangeAspect="1"/>
              </p:cNvGrpSpPr>
              <p:nvPr/>
            </p:nvGrpSpPr>
            <p:grpSpPr bwMode="auto">
              <a:xfrm rot="10800000">
                <a:off x="3720" y="1362"/>
                <a:ext cx="62" cy="144"/>
                <a:chOff x="2405" y="2405"/>
                <a:chExt cx="175" cy="403"/>
              </a:xfrm>
            </p:grpSpPr>
            <p:sp>
              <p:nvSpPr>
                <p:cNvPr id="3003" name="Oval 122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4" name="Oval 122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5" name="Freeform 122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6" name="Freeform 122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7" name="Freeform 122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8" name="Oval 12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7" name="Group 1230"/>
              <p:cNvGrpSpPr>
                <a:grpSpLocks noChangeAspect="1"/>
              </p:cNvGrpSpPr>
              <p:nvPr/>
            </p:nvGrpSpPr>
            <p:grpSpPr bwMode="auto">
              <a:xfrm>
                <a:off x="3784" y="1192"/>
                <a:ext cx="62" cy="144"/>
                <a:chOff x="2405" y="2405"/>
                <a:chExt cx="175" cy="403"/>
              </a:xfrm>
            </p:grpSpPr>
            <p:sp>
              <p:nvSpPr>
                <p:cNvPr id="2997" name="Oval 123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8" name="Oval 123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9" name="Freeform 123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0" name="Freeform 123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1" name="Freeform 123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02" name="Oval 12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8" name="Group 1237"/>
              <p:cNvGrpSpPr>
                <a:grpSpLocks noChangeAspect="1"/>
              </p:cNvGrpSpPr>
              <p:nvPr/>
            </p:nvGrpSpPr>
            <p:grpSpPr bwMode="auto">
              <a:xfrm rot="10800000">
                <a:off x="3785" y="1362"/>
                <a:ext cx="62" cy="144"/>
                <a:chOff x="2405" y="2405"/>
                <a:chExt cx="175" cy="403"/>
              </a:xfrm>
            </p:grpSpPr>
            <p:sp>
              <p:nvSpPr>
                <p:cNvPr id="2991" name="Oval 123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2" name="Oval 123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3" name="Freeform 124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4" name="Freeform 124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5" name="Freeform 124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6" name="Oval 12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9" name="Group 1244"/>
              <p:cNvGrpSpPr>
                <a:grpSpLocks noChangeAspect="1"/>
              </p:cNvGrpSpPr>
              <p:nvPr/>
            </p:nvGrpSpPr>
            <p:grpSpPr bwMode="auto">
              <a:xfrm>
                <a:off x="3852" y="1192"/>
                <a:ext cx="62" cy="144"/>
                <a:chOff x="2405" y="2405"/>
                <a:chExt cx="175" cy="403"/>
              </a:xfrm>
            </p:grpSpPr>
            <p:sp>
              <p:nvSpPr>
                <p:cNvPr id="2985" name="Oval 124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6" name="Oval 124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7" name="Freeform 124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8" name="Freeform 124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9" name="Freeform 124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90" name="Oval 12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0" name="Group 1251"/>
              <p:cNvGrpSpPr>
                <a:grpSpLocks noChangeAspect="1"/>
              </p:cNvGrpSpPr>
              <p:nvPr/>
            </p:nvGrpSpPr>
            <p:grpSpPr bwMode="auto">
              <a:xfrm rot="10800000">
                <a:off x="3853" y="1362"/>
                <a:ext cx="62" cy="144"/>
                <a:chOff x="2405" y="2405"/>
                <a:chExt cx="175" cy="403"/>
              </a:xfrm>
            </p:grpSpPr>
            <p:sp>
              <p:nvSpPr>
                <p:cNvPr id="2979" name="Oval 125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0" name="Oval 125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1" name="Freeform 125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2" name="Freeform 125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" name="Freeform 125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" name="Oval 125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1" name="Group 1258"/>
              <p:cNvGrpSpPr>
                <a:grpSpLocks noChangeAspect="1"/>
              </p:cNvGrpSpPr>
              <p:nvPr/>
            </p:nvGrpSpPr>
            <p:grpSpPr bwMode="auto">
              <a:xfrm>
                <a:off x="3918" y="1192"/>
                <a:ext cx="62" cy="144"/>
                <a:chOff x="2405" y="2405"/>
                <a:chExt cx="175" cy="403"/>
              </a:xfrm>
            </p:grpSpPr>
            <p:sp>
              <p:nvSpPr>
                <p:cNvPr id="2973" name="Oval 125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4" name="Oval 126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5" name="Freeform 126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6" name="Freeform 126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7" name="Freeform 126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8" name="Oval 126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2" name="Group 1265"/>
              <p:cNvGrpSpPr>
                <a:grpSpLocks noChangeAspect="1"/>
              </p:cNvGrpSpPr>
              <p:nvPr/>
            </p:nvGrpSpPr>
            <p:grpSpPr bwMode="auto">
              <a:xfrm rot="10800000">
                <a:off x="3919" y="1362"/>
                <a:ext cx="62" cy="144"/>
                <a:chOff x="2405" y="2405"/>
                <a:chExt cx="175" cy="403"/>
              </a:xfrm>
            </p:grpSpPr>
            <p:sp>
              <p:nvSpPr>
                <p:cNvPr id="2967" name="Oval 126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8" name="Oval 126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9" name="Freeform 126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0" name="Freeform 126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1" name="Freeform 127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2" name="Oval 127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3" name="Group 1272"/>
              <p:cNvGrpSpPr>
                <a:grpSpLocks noChangeAspect="1"/>
              </p:cNvGrpSpPr>
              <p:nvPr/>
            </p:nvGrpSpPr>
            <p:grpSpPr bwMode="auto">
              <a:xfrm>
                <a:off x="3982" y="1192"/>
                <a:ext cx="62" cy="144"/>
                <a:chOff x="2405" y="2405"/>
                <a:chExt cx="175" cy="403"/>
              </a:xfrm>
            </p:grpSpPr>
            <p:sp>
              <p:nvSpPr>
                <p:cNvPr id="2961" name="Oval 127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2" name="Oval 127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3" name="Freeform 127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4" name="Freeform 127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5" name="Freeform 127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6" name="Oval 127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4" name="Group 1279"/>
              <p:cNvGrpSpPr>
                <a:grpSpLocks noChangeAspect="1"/>
              </p:cNvGrpSpPr>
              <p:nvPr/>
            </p:nvGrpSpPr>
            <p:grpSpPr bwMode="auto">
              <a:xfrm rot="10800000">
                <a:off x="3983" y="1362"/>
                <a:ext cx="62" cy="144"/>
                <a:chOff x="2405" y="2405"/>
                <a:chExt cx="175" cy="403"/>
              </a:xfrm>
            </p:grpSpPr>
            <p:sp>
              <p:nvSpPr>
                <p:cNvPr id="2955" name="Oval 128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6" name="Oval 128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7" name="Freeform 128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8" name="Freeform 128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9" name="Freeform 128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0" name="Oval 128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5" name="Group 1286"/>
              <p:cNvGrpSpPr>
                <a:grpSpLocks noChangeAspect="1"/>
              </p:cNvGrpSpPr>
              <p:nvPr/>
            </p:nvGrpSpPr>
            <p:grpSpPr bwMode="auto">
              <a:xfrm>
                <a:off x="4047" y="1192"/>
                <a:ext cx="62" cy="144"/>
                <a:chOff x="2405" y="2405"/>
                <a:chExt cx="175" cy="403"/>
              </a:xfrm>
            </p:grpSpPr>
            <p:sp>
              <p:nvSpPr>
                <p:cNvPr id="2949" name="Oval 128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0" name="Oval 128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1" name="Freeform 1289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2" name="Freeform 1290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3" name="Freeform 1291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4" name="Oval 1292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6" name="Group 1293"/>
              <p:cNvGrpSpPr>
                <a:grpSpLocks noChangeAspect="1"/>
              </p:cNvGrpSpPr>
              <p:nvPr/>
            </p:nvGrpSpPr>
            <p:grpSpPr bwMode="auto">
              <a:xfrm rot="10800000">
                <a:off x="4048" y="1362"/>
                <a:ext cx="62" cy="144"/>
                <a:chOff x="2405" y="2405"/>
                <a:chExt cx="175" cy="403"/>
              </a:xfrm>
            </p:grpSpPr>
            <p:sp>
              <p:nvSpPr>
                <p:cNvPr id="2943" name="Oval 129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4" name="Oval 129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5" name="Freeform 1296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6" name="Freeform 1297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7" name="Freeform 1298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8" name="Oval 1299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7" name="Group 1300"/>
              <p:cNvGrpSpPr>
                <a:grpSpLocks noChangeAspect="1"/>
              </p:cNvGrpSpPr>
              <p:nvPr/>
            </p:nvGrpSpPr>
            <p:grpSpPr bwMode="auto">
              <a:xfrm>
                <a:off x="4115" y="1190"/>
                <a:ext cx="62" cy="144"/>
                <a:chOff x="2405" y="2405"/>
                <a:chExt cx="175" cy="403"/>
              </a:xfrm>
            </p:grpSpPr>
            <p:sp>
              <p:nvSpPr>
                <p:cNvPr id="2937" name="Oval 130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8" name="Oval 130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9" name="Freeform 1303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0" name="Freeform 1304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1" name="Freeform 1305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2" name="Oval 1306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8" name="Group 1307"/>
              <p:cNvGrpSpPr>
                <a:grpSpLocks noChangeAspect="1"/>
              </p:cNvGrpSpPr>
              <p:nvPr/>
            </p:nvGrpSpPr>
            <p:grpSpPr bwMode="auto">
              <a:xfrm rot="10800000">
                <a:off x="4116" y="1360"/>
                <a:ext cx="62" cy="144"/>
                <a:chOff x="2405" y="2405"/>
                <a:chExt cx="175" cy="403"/>
              </a:xfrm>
            </p:grpSpPr>
            <p:sp>
              <p:nvSpPr>
                <p:cNvPr id="2931" name="Oval 1308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2" name="Oval 130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3" name="Freeform 1310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4" name="Freeform 1311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5" name="Freeform 1312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6" name="Oval 1313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89" name="Group 1314"/>
              <p:cNvGrpSpPr>
                <a:grpSpLocks noChangeAspect="1"/>
              </p:cNvGrpSpPr>
              <p:nvPr/>
            </p:nvGrpSpPr>
            <p:grpSpPr bwMode="auto">
              <a:xfrm>
                <a:off x="4181" y="1190"/>
                <a:ext cx="62" cy="144"/>
                <a:chOff x="2405" y="2405"/>
                <a:chExt cx="175" cy="403"/>
              </a:xfrm>
            </p:grpSpPr>
            <p:sp>
              <p:nvSpPr>
                <p:cNvPr id="2925" name="Oval 1315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6" name="Oval 131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7" name="Freeform 1317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8" name="Freeform 1318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9" name="Freeform 1319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30" name="Oval 1320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0" name="Group 1321"/>
              <p:cNvGrpSpPr>
                <a:grpSpLocks noChangeAspect="1"/>
              </p:cNvGrpSpPr>
              <p:nvPr/>
            </p:nvGrpSpPr>
            <p:grpSpPr bwMode="auto">
              <a:xfrm rot="10800000">
                <a:off x="4182" y="1360"/>
                <a:ext cx="62" cy="144"/>
                <a:chOff x="2405" y="2405"/>
                <a:chExt cx="175" cy="403"/>
              </a:xfrm>
            </p:grpSpPr>
            <p:sp>
              <p:nvSpPr>
                <p:cNvPr id="2919" name="Oval 1322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0" name="Oval 132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1" name="Freeform 1324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2" name="Freeform 1325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3" name="Freeform 1326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24" name="Oval 1327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1" name="Group 1328"/>
              <p:cNvGrpSpPr>
                <a:grpSpLocks noChangeAspect="1"/>
              </p:cNvGrpSpPr>
              <p:nvPr/>
            </p:nvGrpSpPr>
            <p:grpSpPr bwMode="auto">
              <a:xfrm>
                <a:off x="4245" y="1190"/>
                <a:ext cx="62" cy="144"/>
                <a:chOff x="2405" y="2405"/>
                <a:chExt cx="175" cy="403"/>
              </a:xfrm>
            </p:grpSpPr>
            <p:sp>
              <p:nvSpPr>
                <p:cNvPr id="2913" name="Oval 1329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4" name="Oval 133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5" name="Freeform 1331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6" name="Freeform 1332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7" name="Freeform 1333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8" name="Oval 133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2" name="Group 1335"/>
              <p:cNvGrpSpPr>
                <a:grpSpLocks noChangeAspect="1"/>
              </p:cNvGrpSpPr>
              <p:nvPr/>
            </p:nvGrpSpPr>
            <p:grpSpPr bwMode="auto">
              <a:xfrm rot="10800000">
                <a:off x="4246" y="1360"/>
                <a:ext cx="62" cy="144"/>
                <a:chOff x="2405" y="2405"/>
                <a:chExt cx="175" cy="403"/>
              </a:xfrm>
            </p:grpSpPr>
            <p:sp>
              <p:nvSpPr>
                <p:cNvPr id="2907" name="Oval 1336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8" name="Oval 1337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9" name="Freeform 1338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0" name="Freeform 1339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1" name="Freeform 1340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2" name="Oval 1341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3" name="Group 1342"/>
              <p:cNvGrpSpPr>
                <a:grpSpLocks noChangeAspect="1"/>
              </p:cNvGrpSpPr>
              <p:nvPr/>
            </p:nvGrpSpPr>
            <p:grpSpPr bwMode="auto">
              <a:xfrm>
                <a:off x="4310" y="1190"/>
                <a:ext cx="62" cy="144"/>
                <a:chOff x="2405" y="2405"/>
                <a:chExt cx="175" cy="403"/>
              </a:xfrm>
            </p:grpSpPr>
            <p:sp>
              <p:nvSpPr>
                <p:cNvPr id="2901" name="Oval 1343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2" name="Oval 1344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3" name="Freeform 1345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4" name="Freeform 1346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5" name="Freeform 1347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6" name="Oval 1348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94" name="Group 1349"/>
              <p:cNvGrpSpPr>
                <a:grpSpLocks noChangeAspect="1"/>
              </p:cNvGrpSpPr>
              <p:nvPr/>
            </p:nvGrpSpPr>
            <p:grpSpPr bwMode="auto">
              <a:xfrm rot="10800000">
                <a:off x="4311" y="1360"/>
                <a:ext cx="62" cy="144"/>
                <a:chOff x="2405" y="2405"/>
                <a:chExt cx="175" cy="403"/>
              </a:xfrm>
            </p:grpSpPr>
            <p:sp>
              <p:nvSpPr>
                <p:cNvPr id="2895" name="Oval 1350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solidFill>
                  <a:srgbClr val="F0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6" name="Oval 1351"/>
                <p:cNvSpPr>
                  <a:spLocks noChangeAspect="1" noChangeArrowheads="1"/>
                </p:cNvSpPr>
                <p:nvPr/>
              </p:nvSpPr>
              <p:spPr bwMode="auto">
                <a:xfrm>
                  <a:off x="2405" y="2405"/>
                  <a:ext cx="175" cy="187"/>
                </a:xfrm>
                <a:prstGeom prst="ellipse">
                  <a:avLst/>
                </a:prstGeom>
                <a:noFill/>
                <a:ln w="7938">
                  <a:solidFill>
                    <a:srgbClr val="333333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7" name="Freeform 1352"/>
                <p:cNvSpPr>
                  <a:spLocks noChangeAspect="1"/>
                </p:cNvSpPr>
                <p:nvPr/>
              </p:nvSpPr>
              <p:spPr bwMode="auto">
                <a:xfrm>
                  <a:off x="2448" y="2576"/>
                  <a:ext cx="87" cy="232"/>
                </a:xfrm>
                <a:custGeom>
                  <a:avLst/>
                  <a:gdLst>
                    <a:gd name="T0" fmla="*/ 199 w 35"/>
                    <a:gd name="T1" fmla="*/ 213 h 87"/>
                    <a:gd name="T2" fmla="*/ 204 w 35"/>
                    <a:gd name="T3" fmla="*/ 221 h 87"/>
                    <a:gd name="T4" fmla="*/ 211 w 35"/>
                    <a:gd name="T5" fmla="*/ 235 h 87"/>
                    <a:gd name="T6" fmla="*/ 211 w 35"/>
                    <a:gd name="T7" fmla="*/ 243 h 87"/>
                    <a:gd name="T8" fmla="*/ 216 w 35"/>
                    <a:gd name="T9" fmla="*/ 248 h 87"/>
                    <a:gd name="T10" fmla="*/ 216 w 35"/>
                    <a:gd name="T11" fmla="*/ 269 h 87"/>
                    <a:gd name="T12" fmla="*/ 216 w 35"/>
                    <a:gd name="T13" fmla="*/ 584 h 87"/>
                    <a:gd name="T14" fmla="*/ 186 w 35"/>
                    <a:gd name="T15" fmla="*/ 619 h 87"/>
                    <a:gd name="T16" fmla="*/ 154 w 35"/>
                    <a:gd name="T17" fmla="*/ 584 h 87"/>
                    <a:gd name="T18" fmla="*/ 154 w 35"/>
                    <a:gd name="T19" fmla="*/ 269 h 87"/>
                    <a:gd name="T20" fmla="*/ 112 w 35"/>
                    <a:gd name="T21" fmla="*/ 227 h 87"/>
                    <a:gd name="T22" fmla="*/ 62 w 35"/>
                    <a:gd name="T23" fmla="*/ 269 h 87"/>
                    <a:gd name="T24" fmla="*/ 62 w 35"/>
                    <a:gd name="T25" fmla="*/ 584 h 87"/>
                    <a:gd name="T26" fmla="*/ 30 w 35"/>
                    <a:gd name="T27" fmla="*/ 619 h 87"/>
                    <a:gd name="T28" fmla="*/ 0 w 35"/>
                    <a:gd name="T29" fmla="*/ 584 h 87"/>
                    <a:gd name="T30" fmla="*/ 0 w 35"/>
                    <a:gd name="T31" fmla="*/ 269 h 87"/>
                    <a:gd name="T32" fmla="*/ 5 w 35"/>
                    <a:gd name="T33" fmla="*/ 248 h 87"/>
                    <a:gd name="T34" fmla="*/ 5 w 35"/>
                    <a:gd name="T35" fmla="*/ 243 h 87"/>
                    <a:gd name="T36" fmla="*/ 12 w 35"/>
                    <a:gd name="T37" fmla="*/ 235 h 87"/>
                    <a:gd name="T38" fmla="*/ 12 w 35"/>
                    <a:gd name="T39" fmla="*/ 227 h 87"/>
                    <a:gd name="T40" fmla="*/ 17 w 35"/>
                    <a:gd name="T41" fmla="*/ 213 h 87"/>
                    <a:gd name="T42" fmla="*/ 25 w 35"/>
                    <a:gd name="T43" fmla="*/ 205 h 87"/>
                    <a:gd name="T44" fmla="*/ 37 w 35"/>
                    <a:gd name="T45" fmla="*/ 192 h 87"/>
                    <a:gd name="T46" fmla="*/ 42 w 35"/>
                    <a:gd name="T47" fmla="*/ 179 h 87"/>
                    <a:gd name="T48" fmla="*/ 50 w 35"/>
                    <a:gd name="T49" fmla="*/ 179 h 87"/>
                    <a:gd name="T50" fmla="*/ 62 w 35"/>
                    <a:gd name="T51" fmla="*/ 171 h 87"/>
                    <a:gd name="T52" fmla="*/ 62 w 35"/>
                    <a:gd name="T53" fmla="*/ 163 h 87"/>
                    <a:gd name="T54" fmla="*/ 75 w 35"/>
                    <a:gd name="T55" fmla="*/ 157 h 87"/>
                    <a:gd name="T56" fmla="*/ 75 w 35"/>
                    <a:gd name="T57" fmla="*/ 35 h 87"/>
                    <a:gd name="T58" fmla="*/ 104 w 35"/>
                    <a:gd name="T59" fmla="*/ 0 h 87"/>
                    <a:gd name="T60" fmla="*/ 137 w 35"/>
                    <a:gd name="T61" fmla="*/ 35 h 87"/>
                    <a:gd name="T62" fmla="*/ 137 w 35"/>
                    <a:gd name="T63" fmla="*/ 157 h 87"/>
                    <a:gd name="T64" fmla="*/ 137 w 35"/>
                    <a:gd name="T65" fmla="*/ 157 h 87"/>
                    <a:gd name="T66" fmla="*/ 191 w 35"/>
                    <a:gd name="T67" fmla="*/ 200 h 87"/>
                    <a:gd name="T68" fmla="*/ 191 w 35"/>
                    <a:gd name="T69" fmla="*/ 205 h 87"/>
                    <a:gd name="T70" fmla="*/ 199 w 35"/>
                    <a:gd name="T71" fmla="*/ 213 h 87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5" h="87">
                      <a:moveTo>
                        <a:pt x="32" y="30"/>
                      </a:moveTo>
                      <a:cubicBezTo>
                        <a:pt x="33" y="31"/>
                        <a:pt x="33" y="31"/>
                        <a:pt x="33" y="31"/>
                      </a:cubicBezTo>
                      <a:cubicBezTo>
                        <a:pt x="33" y="32"/>
                        <a:pt x="33" y="32"/>
                        <a:pt x="34" y="33"/>
                      </a:cubicBezTo>
                      <a:cubicBezTo>
                        <a:pt x="34" y="34"/>
                        <a:pt x="34" y="34"/>
                        <a:pt x="34" y="34"/>
                      </a:cubicBezTo>
                      <a:cubicBezTo>
                        <a:pt x="34" y="35"/>
                        <a:pt x="35" y="35"/>
                        <a:pt x="35" y="35"/>
                      </a:cubicBezTo>
                      <a:cubicBezTo>
                        <a:pt x="35" y="36"/>
                        <a:pt x="35" y="37"/>
                        <a:pt x="35" y="38"/>
                      </a:cubicBezTo>
                      <a:cubicBezTo>
                        <a:pt x="35" y="82"/>
                        <a:pt x="35" y="82"/>
                        <a:pt x="35" y="82"/>
                      </a:cubicBezTo>
                      <a:cubicBezTo>
                        <a:pt x="35" y="85"/>
                        <a:pt x="33" y="87"/>
                        <a:pt x="30" y="87"/>
                      </a:cubicBezTo>
                      <a:cubicBezTo>
                        <a:pt x="27" y="87"/>
                        <a:pt x="25" y="85"/>
                        <a:pt x="25" y="82"/>
                      </a:cubicBezTo>
                      <a:cubicBezTo>
                        <a:pt x="25" y="38"/>
                        <a:pt x="25" y="38"/>
                        <a:pt x="25" y="38"/>
                      </a:cubicBezTo>
                      <a:cubicBezTo>
                        <a:pt x="25" y="36"/>
                        <a:pt x="22" y="32"/>
                        <a:pt x="18" y="32"/>
                      </a:cubicBezTo>
                      <a:cubicBezTo>
                        <a:pt x="13" y="32"/>
                        <a:pt x="10" y="36"/>
                        <a:pt x="10" y="38"/>
                      </a:cubicBezTo>
                      <a:cubicBezTo>
                        <a:pt x="10" y="82"/>
                        <a:pt x="10" y="82"/>
                        <a:pt x="10" y="82"/>
                      </a:cubicBezTo>
                      <a:cubicBezTo>
                        <a:pt x="10" y="85"/>
                        <a:pt x="8" y="87"/>
                        <a:pt x="5" y="87"/>
                      </a:cubicBezTo>
                      <a:cubicBezTo>
                        <a:pt x="3" y="87"/>
                        <a:pt x="0" y="85"/>
                        <a:pt x="0" y="82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7"/>
                        <a:pt x="0" y="36"/>
                        <a:pt x="1" y="35"/>
                      </a:cubicBezTo>
                      <a:cubicBezTo>
                        <a:pt x="1" y="35"/>
                        <a:pt x="1" y="35"/>
                        <a:pt x="1" y="34"/>
                      </a:cubicBezTo>
                      <a:cubicBezTo>
                        <a:pt x="1" y="34"/>
                        <a:pt x="1" y="33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3" y="31"/>
                        <a:pt x="3" y="30"/>
                        <a:pt x="3" y="3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4" y="28"/>
                        <a:pt x="5" y="27"/>
                        <a:pt x="6" y="27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4"/>
                        <a:pt x="9" y="24"/>
                        <a:pt x="10" y="24"/>
                      </a:cubicBezTo>
                      <a:cubicBezTo>
                        <a:pt x="10" y="23"/>
                        <a:pt x="10" y="23"/>
                        <a:pt x="10" y="23"/>
                      </a:cubicBezTo>
                      <a:cubicBezTo>
                        <a:pt x="11" y="23"/>
                        <a:pt x="12" y="22"/>
                        <a:pt x="12" y="22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3"/>
                        <a:pt x="14" y="0"/>
                        <a:pt x="17" y="0"/>
                      </a:cubicBezTo>
                      <a:cubicBezTo>
                        <a:pt x="20" y="0"/>
                        <a:pt x="22" y="3"/>
                        <a:pt x="22" y="5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2" y="22"/>
                        <a:pt x="22" y="22"/>
                        <a:pt x="22" y="22"/>
                      </a:cubicBezTo>
                      <a:cubicBezTo>
                        <a:pt x="25" y="23"/>
                        <a:pt x="28" y="25"/>
                        <a:pt x="31" y="28"/>
                      </a:cubicBezTo>
                      <a:cubicBezTo>
                        <a:pt x="31" y="28"/>
                        <a:pt x="31" y="28"/>
                        <a:pt x="31" y="29"/>
                      </a:cubicBezTo>
                      <a:cubicBezTo>
                        <a:pt x="32" y="29"/>
                        <a:pt x="32" y="30"/>
                        <a:pt x="32" y="3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8" name="Freeform 1353"/>
                <p:cNvSpPr>
                  <a:spLocks noChangeAspect="1"/>
                </p:cNvSpPr>
                <p:nvPr/>
              </p:nvSpPr>
              <p:spPr bwMode="auto">
                <a:xfrm>
                  <a:off x="2453" y="2672"/>
                  <a:ext cx="5" cy="133"/>
                </a:xfrm>
                <a:custGeom>
                  <a:avLst/>
                  <a:gdLst>
                    <a:gd name="T0" fmla="*/ 0 w 2"/>
                    <a:gd name="T1" fmla="*/ 311 h 50"/>
                    <a:gd name="T2" fmla="*/ 0 w 2"/>
                    <a:gd name="T3" fmla="*/ 0 h 50"/>
                    <a:gd name="T4" fmla="*/ 0 w 2"/>
                    <a:gd name="T5" fmla="*/ 0 h 50"/>
                    <a:gd name="T6" fmla="*/ 13 w 2"/>
                    <a:gd name="T7" fmla="*/ 162 h 50"/>
                    <a:gd name="T8" fmla="*/ 13 w 2"/>
                    <a:gd name="T9" fmla="*/ 303 h 50"/>
                    <a:gd name="T10" fmla="*/ 13 w 2"/>
                    <a:gd name="T11" fmla="*/ 354 h 50"/>
                    <a:gd name="T12" fmla="*/ 13 w 2"/>
                    <a:gd name="T13" fmla="*/ 354 h 50"/>
                    <a:gd name="T14" fmla="*/ 0 w 2"/>
                    <a:gd name="T15" fmla="*/ 311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" h="50">
                      <a:moveTo>
                        <a:pt x="0" y="44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5"/>
                        <a:pt x="2" y="23"/>
                      </a:cubicBezTo>
                      <a:cubicBezTo>
                        <a:pt x="2" y="30"/>
                        <a:pt x="2" y="43"/>
                        <a:pt x="2" y="43"/>
                      </a:cubicBezTo>
                      <a:cubicBezTo>
                        <a:pt x="2" y="44"/>
                        <a:pt x="2" y="49"/>
                        <a:pt x="2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48"/>
                        <a:pt x="0" y="46"/>
                        <a:pt x="0" y="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9" name="Freeform 1354"/>
                <p:cNvSpPr>
                  <a:spLocks noChangeAspect="1"/>
                </p:cNvSpPr>
                <p:nvPr/>
              </p:nvSpPr>
              <p:spPr bwMode="auto">
                <a:xfrm>
                  <a:off x="2500" y="2661"/>
                  <a:ext cx="20" cy="144"/>
                </a:xfrm>
                <a:custGeom>
                  <a:avLst/>
                  <a:gdLst>
                    <a:gd name="T0" fmla="*/ 38 w 8"/>
                    <a:gd name="T1" fmla="*/ 341 h 54"/>
                    <a:gd name="T2" fmla="*/ 50 w 8"/>
                    <a:gd name="T3" fmla="*/ 384 h 54"/>
                    <a:gd name="T4" fmla="*/ 33 w 8"/>
                    <a:gd name="T5" fmla="*/ 341 h 54"/>
                    <a:gd name="T6" fmla="*/ 33 w 8"/>
                    <a:gd name="T7" fmla="*/ 277 h 54"/>
                    <a:gd name="T8" fmla="*/ 33 w 8"/>
                    <a:gd name="T9" fmla="*/ 43 h 54"/>
                    <a:gd name="T10" fmla="*/ 0 w 8"/>
                    <a:gd name="T11" fmla="*/ 0 h 54"/>
                    <a:gd name="T12" fmla="*/ 45 w 8"/>
                    <a:gd name="T13" fmla="*/ 56 h 54"/>
                    <a:gd name="T14" fmla="*/ 38 w 8"/>
                    <a:gd name="T15" fmla="*/ 341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8" h="54">
                      <a:moveTo>
                        <a:pt x="6" y="48"/>
                      </a:moveTo>
                      <a:cubicBezTo>
                        <a:pt x="6" y="50"/>
                        <a:pt x="7" y="53"/>
                        <a:pt x="8" y="54"/>
                      </a:cubicBezTo>
                      <a:cubicBezTo>
                        <a:pt x="6" y="52"/>
                        <a:pt x="5" y="50"/>
                        <a:pt x="5" y="48"/>
                      </a:cubicBezTo>
                      <a:cubicBezTo>
                        <a:pt x="5" y="39"/>
                        <a:pt x="5" y="39"/>
                        <a:pt x="5" y="39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5"/>
                        <a:pt x="3" y="0"/>
                        <a:pt x="0" y="0"/>
                      </a:cubicBezTo>
                      <a:cubicBezTo>
                        <a:pt x="6" y="0"/>
                        <a:pt x="7" y="5"/>
                        <a:pt x="7" y="8"/>
                      </a:cubicBezTo>
                      <a:lnTo>
                        <a:pt x="6" y="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00" name="Oval 1355"/>
                <p:cNvSpPr>
                  <a:spLocks noChangeAspect="1" noChangeArrowheads="1"/>
                </p:cNvSpPr>
                <p:nvPr/>
              </p:nvSpPr>
              <p:spPr bwMode="auto">
                <a:xfrm>
                  <a:off x="2433" y="2443"/>
                  <a:ext cx="57" cy="6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831" name="Group 1563"/>
            <p:cNvGrpSpPr>
              <a:grpSpLocks/>
            </p:cNvGrpSpPr>
            <p:nvPr/>
          </p:nvGrpSpPr>
          <p:grpSpPr bwMode="auto">
            <a:xfrm>
              <a:off x="2020243" y="5099956"/>
              <a:ext cx="860426" cy="1096962"/>
              <a:chOff x="292" y="2709"/>
              <a:chExt cx="567" cy="723"/>
            </a:xfrm>
          </p:grpSpPr>
          <p:sp>
            <p:nvSpPr>
              <p:cNvPr id="2847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8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9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0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1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2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3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6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9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32" name="Group 1563"/>
            <p:cNvGrpSpPr>
              <a:grpSpLocks/>
            </p:cNvGrpSpPr>
            <p:nvPr/>
          </p:nvGrpSpPr>
          <p:grpSpPr bwMode="auto">
            <a:xfrm>
              <a:off x="2886727" y="5087135"/>
              <a:ext cx="860426" cy="1096962"/>
              <a:chOff x="292" y="2709"/>
              <a:chExt cx="567" cy="723"/>
            </a:xfrm>
          </p:grpSpPr>
          <p:sp>
            <p:nvSpPr>
              <p:cNvPr id="2834" name="Freeform 156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5" name="Freeform 1565"/>
              <p:cNvSpPr>
                <a:spLocks/>
              </p:cNvSpPr>
              <p:nvPr/>
            </p:nvSpPr>
            <p:spPr bwMode="auto">
              <a:xfrm>
                <a:off x="306" y="2719"/>
                <a:ext cx="203" cy="682"/>
              </a:xfrm>
              <a:custGeom>
                <a:avLst/>
                <a:gdLst>
                  <a:gd name="T0" fmla="*/ 5 w 86"/>
                  <a:gd name="T1" fmla="*/ 1576 h 289"/>
                  <a:gd name="T2" fmla="*/ 57 w 86"/>
                  <a:gd name="T3" fmla="*/ 111 h 289"/>
                  <a:gd name="T4" fmla="*/ 328 w 86"/>
                  <a:gd name="T5" fmla="*/ 21 h 289"/>
                  <a:gd name="T6" fmla="*/ 479 w 86"/>
                  <a:gd name="T7" fmla="*/ 45 h 289"/>
                  <a:gd name="T8" fmla="*/ 267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7" y="4"/>
                      <a:pt x="64" y="0"/>
                      <a:pt x="48" y="0"/>
                    </a:cubicBezTo>
                    <a:cubicBezTo>
                      <a:pt x="21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6" name="Freeform 1566"/>
              <p:cNvSpPr>
                <a:spLocks/>
              </p:cNvSpPr>
              <p:nvPr/>
            </p:nvSpPr>
            <p:spPr bwMode="auto">
              <a:xfrm>
                <a:off x="304" y="2740"/>
                <a:ext cx="203" cy="680"/>
              </a:xfrm>
              <a:custGeom>
                <a:avLst/>
                <a:gdLst>
                  <a:gd name="T0" fmla="*/ 474 w 86"/>
                  <a:gd name="T1" fmla="*/ 33 h 288"/>
                  <a:gd name="T2" fmla="*/ 418 w 86"/>
                  <a:gd name="T3" fmla="*/ 1499 h 288"/>
                  <a:gd name="T4" fmla="*/ 151 w 86"/>
                  <a:gd name="T5" fmla="*/ 1589 h 288"/>
                  <a:gd name="T6" fmla="*/ 0 w 86"/>
                  <a:gd name="T7" fmla="*/ 1561 h 288"/>
                  <a:gd name="T8" fmla="*/ 212 w 86"/>
                  <a:gd name="T9" fmla="*/ 1606 h 288"/>
                  <a:gd name="T10" fmla="*/ 479 w 86"/>
                  <a:gd name="T11" fmla="*/ 1516 h 288"/>
                  <a:gd name="T12" fmla="*/ 479 w 86"/>
                  <a:gd name="T13" fmla="*/ 28 h 288"/>
                  <a:gd name="T14" fmla="*/ 474 w 86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8">
                    <a:moveTo>
                      <a:pt x="85" y="6"/>
                    </a:moveTo>
                    <a:cubicBezTo>
                      <a:pt x="75" y="269"/>
                      <a:pt x="75" y="269"/>
                      <a:pt x="75" y="269"/>
                    </a:cubicBezTo>
                    <a:cubicBezTo>
                      <a:pt x="75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8" y="284"/>
                      <a:pt x="21" y="288"/>
                      <a:pt x="38" y="288"/>
                    </a:cubicBezTo>
                    <a:cubicBezTo>
                      <a:pt x="64" y="288"/>
                      <a:pt x="86" y="281"/>
                      <a:pt x="86" y="272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7" name="Freeform 1567"/>
              <p:cNvSpPr>
                <a:spLocks/>
              </p:cNvSpPr>
              <p:nvPr/>
            </p:nvSpPr>
            <p:spPr bwMode="auto">
              <a:xfrm>
                <a:off x="628" y="2709"/>
                <a:ext cx="231" cy="723"/>
              </a:xfrm>
              <a:custGeom>
                <a:avLst/>
                <a:gdLst>
                  <a:gd name="T0" fmla="*/ 545 w 98"/>
                  <a:gd name="T1" fmla="*/ 95 h 306"/>
                  <a:gd name="T2" fmla="*/ 273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3 w 98"/>
                  <a:gd name="T11" fmla="*/ 1708 h 306"/>
                  <a:gd name="T12" fmla="*/ 545 w 98"/>
                  <a:gd name="T13" fmla="*/ 1618 h 306"/>
                  <a:gd name="T14" fmla="*/ 545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8" name="Freeform 1568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solidFill>
                <a:srgbClr val="9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9" name="Freeform 1569"/>
              <p:cNvSpPr>
                <a:spLocks noEditPoints="1"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94 w 70"/>
                  <a:gd name="T5" fmla="*/ 33 h 306"/>
                  <a:gd name="T6" fmla="*/ 197 w 70"/>
                  <a:gd name="T7" fmla="*/ 0 h 306"/>
                  <a:gd name="T8" fmla="*/ 0 w 70"/>
                  <a:gd name="T9" fmla="*/ 33 h 306"/>
                  <a:gd name="T10" fmla="*/ 74 w 70"/>
                  <a:gd name="T11" fmla="*/ 95 h 306"/>
                  <a:gd name="T12" fmla="*/ 74 w 70"/>
                  <a:gd name="T13" fmla="*/ 1618 h 306"/>
                  <a:gd name="T14" fmla="*/ 0 w 70"/>
                  <a:gd name="T15" fmla="*/ 1680 h 306"/>
                  <a:gd name="T16" fmla="*/ 197 w 70"/>
                  <a:gd name="T17" fmla="*/ 1708 h 306"/>
                  <a:gd name="T18" fmla="*/ 394 w 70"/>
                  <a:gd name="T19" fmla="*/ 1680 h 306"/>
                  <a:gd name="T20" fmla="*/ 320 w 70"/>
                  <a:gd name="T21" fmla="*/ 1618 h 306"/>
                  <a:gd name="T22" fmla="*/ 258 w 70"/>
                  <a:gd name="T23" fmla="*/ 1663 h 306"/>
                  <a:gd name="T24" fmla="*/ 197 w 70"/>
                  <a:gd name="T25" fmla="*/ 1668 h 306"/>
                  <a:gd name="T26" fmla="*/ 140 w 70"/>
                  <a:gd name="T27" fmla="*/ 1668 h 306"/>
                  <a:gd name="T28" fmla="*/ 111 w 70"/>
                  <a:gd name="T29" fmla="*/ 1618 h 306"/>
                  <a:gd name="T30" fmla="*/ 111 w 70"/>
                  <a:gd name="T31" fmla="*/ 95 h 306"/>
                  <a:gd name="T32" fmla="*/ 111 w 70"/>
                  <a:gd name="T33" fmla="*/ 73 h 306"/>
                  <a:gd name="T34" fmla="*/ 135 w 70"/>
                  <a:gd name="T35" fmla="*/ 45 h 306"/>
                  <a:gd name="T36" fmla="*/ 197 w 70"/>
                  <a:gd name="T37" fmla="*/ 45 h 306"/>
                  <a:gd name="T38" fmla="*/ 263 w 70"/>
                  <a:gd name="T39" fmla="*/ 45 h 306"/>
                  <a:gd name="T40" fmla="*/ 287 w 70"/>
                  <a:gd name="T41" fmla="*/ 73 h 306"/>
                  <a:gd name="T42" fmla="*/ 282 w 70"/>
                  <a:gd name="T43" fmla="*/ 95 h 306"/>
                  <a:gd name="T44" fmla="*/ 282 w 70"/>
                  <a:gd name="T45" fmla="*/ 1618 h 306"/>
                  <a:gd name="T46" fmla="*/ 258 w 70"/>
                  <a:gd name="T47" fmla="*/ 1663 h 30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  <a:moveTo>
                      <a:pt x="46" y="298"/>
                    </a:moveTo>
                    <a:cubicBezTo>
                      <a:pt x="42" y="299"/>
                      <a:pt x="39" y="299"/>
                      <a:pt x="35" y="299"/>
                    </a:cubicBezTo>
                    <a:cubicBezTo>
                      <a:pt x="32" y="299"/>
                      <a:pt x="28" y="299"/>
                      <a:pt x="25" y="299"/>
                    </a:cubicBezTo>
                    <a:cubicBezTo>
                      <a:pt x="21" y="298"/>
                      <a:pt x="20" y="292"/>
                      <a:pt x="20" y="29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19" y="12"/>
                      <a:pt x="21" y="8"/>
                      <a:pt x="24" y="8"/>
                    </a:cubicBezTo>
                    <a:cubicBezTo>
                      <a:pt x="27" y="8"/>
                      <a:pt x="31" y="8"/>
                      <a:pt x="35" y="8"/>
                    </a:cubicBezTo>
                    <a:cubicBezTo>
                      <a:pt x="39" y="8"/>
                      <a:pt x="43" y="8"/>
                      <a:pt x="47" y="8"/>
                    </a:cubicBezTo>
                    <a:cubicBezTo>
                      <a:pt x="49" y="8"/>
                      <a:pt x="51" y="12"/>
                      <a:pt x="51" y="13"/>
                    </a:cubicBezTo>
                    <a:cubicBezTo>
                      <a:pt x="50" y="14"/>
                      <a:pt x="50" y="16"/>
                      <a:pt x="50" y="17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92"/>
                      <a:pt x="51" y="298"/>
                      <a:pt x="46" y="298"/>
                    </a:cubicBezTo>
                    <a:close/>
                  </a:path>
                </a:pathLst>
              </a:custGeom>
              <a:solidFill>
                <a:srgbClr val="6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0" name="Freeform 1570"/>
              <p:cNvSpPr>
                <a:spLocks/>
              </p:cNvSpPr>
              <p:nvPr/>
            </p:nvSpPr>
            <p:spPr bwMode="auto">
              <a:xfrm>
                <a:off x="396" y="2752"/>
                <a:ext cx="118" cy="668"/>
              </a:xfrm>
              <a:custGeom>
                <a:avLst/>
                <a:gdLst>
                  <a:gd name="T0" fmla="*/ 267 w 50"/>
                  <a:gd name="T1" fmla="*/ 0 h 283"/>
                  <a:gd name="T2" fmla="*/ 257 w 50"/>
                  <a:gd name="T3" fmla="*/ 1487 h 283"/>
                  <a:gd name="T4" fmla="*/ 0 w 50"/>
                  <a:gd name="T5" fmla="*/ 1577 h 283"/>
                  <a:gd name="T6" fmla="*/ 0 w 50"/>
                  <a:gd name="T7" fmla="*/ 1577 h 283"/>
                  <a:gd name="T8" fmla="*/ 278 w 50"/>
                  <a:gd name="T9" fmla="*/ 1487 h 283"/>
                  <a:gd name="T10" fmla="*/ 267 w 50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0" h="283">
                    <a:moveTo>
                      <a:pt x="48" y="0"/>
                    </a:moveTo>
                    <a:cubicBezTo>
                      <a:pt x="46" y="267"/>
                      <a:pt x="46" y="267"/>
                      <a:pt x="46" y="267"/>
                    </a:cubicBezTo>
                    <a:cubicBezTo>
                      <a:pt x="46" y="274"/>
                      <a:pt x="27" y="283"/>
                      <a:pt x="0" y="283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3"/>
                      <a:pt x="50" y="279"/>
                      <a:pt x="50" y="267"/>
                    </a:cubicBezTo>
                    <a:cubicBezTo>
                      <a:pt x="48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1" name="Freeform 1571"/>
              <p:cNvSpPr>
                <a:spLocks/>
              </p:cNvSpPr>
              <p:nvPr/>
            </p:nvSpPr>
            <p:spPr bwMode="auto">
              <a:xfrm>
                <a:off x="639" y="2719"/>
                <a:ext cx="204" cy="682"/>
              </a:xfrm>
              <a:custGeom>
                <a:avLst/>
                <a:gdLst>
                  <a:gd name="T0" fmla="*/ 5 w 86"/>
                  <a:gd name="T1" fmla="*/ 1576 h 289"/>
                  <a:gd name="T2" fmla="*/ 62 w 86"/>
                  <a:gd name="T3" fmla="*/ 111 h 289"/>
                  <a:gd name="T4" fmla="*/ 332 w 86"/>
                  <a:gd name="T5" fmla="*/ 21 h 289"/>
                  <a:gd name="T6" fmla="*/ 484 w 86"/>
                  <a:gd name="T7" fmla="*/ 45 h 289"/>
                  <a:gd name="T8" fmla="*/ 270 w 86"/>
                  <a:gd name="T9" fmla="*/ 0 h 289"/>
                  <a:gd name="T10" fmla="*/ 0 w 86"/>
                  <a:gd name="T11" fmla="*/ 94 h 289"/>
                  <a:gd name="T12" fmla="*/ 0 w 86"/>
                  <a:gd name="T13" fmla="*/ 1581 h 289"/>
                  <a:gd name="T14" fmla="*/ 5 w 86"/>
                  <a:gd name="T15" fmla="*/ 1576 h 2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6" h="289">
                    <a:moveTo>
                      <a:pt x="1" y="283"/>
                    </a:move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1"/>
                      <a:pt x="32" y="4"/>
                      <a:pt x="59" y="4"/>
                    </a:cubicBezTo>
                    <a:cubicBezTo>
                      <a:pt x="70" y="4"/>
                      <a:pt x="78" y="7"/>
                      <a:pt x="86" y="8"/>
                    </a:cubicBezTo>
                    <a:cubicBezTo>
                      <a:pt x="78" y="4"/>
                      <a:pt x="65" y="0"/>
                      <a:pt x="48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89"/>
                      <a:pt x="1" y="286"/>
                      <a:pt x="1" y="2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2" name="Freeform 1572"/>
              <p:cNvSpPr>
                <a:spLocks/>
              </p:cNvSpPr>
              <p:nvPr/>
            </p:nvSpPr>
            <p:spPr bwMode="auto">
              <a:xfrm>
                <a:off x="637" y="2740"/>
                <a:ext cx="206" cy="680"/>
              </a:xfrm>
              <a:custGeom>
                <a:avLst/>
                <a:gdLst>
                  <a:gd name="T0" fmla="*/ 476 w 87"/>
                  <a:gd name="T1" fmla="*/ 33 h 288"/>
                  <a:gd name="T2" fmla="*/ 426 w 87"/>
                  <a:gd name="T3" fmla="*/ 1499 h 288"/>
                  <a:gd name="T4" fmla="*/ 152 w 87"/>
                  <a:gd name="T5" fmla="*/ 1589 h 288"/>
                  <a:gd name="T6" fmla="*/ 0 w 87"/>
                  <a:gd name="T7" fmla="*/ 1561 h 288"/>
                  <a:gd name="T8" fmla="*/ 213 w 87"/>
                  <a:gd name="T9" fmla="*/ 1606 h 288"/>
                  <a:gd name="T10" fmla="*/ 488 w 87"/>
                  <a:gd name="T11" fmla="*/ 1516 h 288"/>
                  <a:gd name="T12" fmla="*/ 488 w 87"/>
                  <a:gd name="T13" fmla="*/ 28 h 288"/>
                  <a:gd name="T14" fmla="*/ 476 w 87"/>
                  <a:gd name="T15" fmla="*/ 33 h 28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87" h="288">
                    <a:moveTo>
                      <a:pt x="85" y="6"/>
                    </a:moveTo>
                    <a:cubicBezTo>
                      <a:pt x="76" y="269"/>
                      <a:pt x="76" y="269"/>
                      <a:pt x="76" y="269"/>
                    </a:cubicBezTo>
                    <a:cubicBezTo>
                      <a:pt x="76" y="278"/>
                      <a:pt x="54" y="285"/>
                      <a:pt x="27" y="285"/>
                    </a:cubicBezTo>
                    <a:cubicBezTo>
                      <a:pt x="16" y="285"/>
                      <a:pt x="8" y="282"/>
                      <a:pt x="0" y="280"/>
                    </a:cubicBezTo>
                    <a:cubicBezTo>
                      <a:pt x="9" y="284"/>
                      <a:pt x="22" y="288"/>
                      <a:pt x="38" y="288"/>
                    </a:cubicBezTo>
                    <a:cubicBezTo>
                      <a:pt x="65" y="288"/>
                      <a:pt x="87" y="281"/>
                      <a:pt x="87" y="27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87" y="0"/>
                      <a:pt x="85" y="3"/>
                      <a:pt x="85" y="6"/>
                    </a:cubicBezTo>
                    <a:close/>
                  </a:path>
                </a:pathLst>
              </a:custGeom>
              <a:solidFill>
                <a:srgbClr val="B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3" name="Freeform 1573"/>
              <p:cNvSpPr>
                <a:spLocks/>
              </p:cNvSpPr>
              <p:nvPr/>
            </p:nvSpPr>
            <p:spPr bwMode="auto">
              <a:xfrm>
                <a:off x="727" y="2752"/>
                <a:ext cx="120" cy="668"/>
              </a:xfrm>
              <a:custGeom>
                <a:avLst/>
                <a:gdLst>
                  <a:gd name="T0" fmla="*/ 266 w 51"/>
                  <a:gd name="T1" fmla="*/ 0 h 283"/>
                  <a:gd name="T2" fmla="*/ 261 w 51"/>
                  <a:gd name="T3" fmla="*/ 1487 h 283"/>
                  <a:gd name="T4" fmla="*/ 0 w 51"/>
                  <a:gd name="T5" fmla="*/ 1577 h 283"/>
                  <a:gd name="T6" fmla="*/ 5 w 51"/>
                  <a:gd name="T7" fmla="*/ 1577 h 283"/>
                  <a:gd name="T8" fmla="*/ 282 w 51"/>
                  <a:gd name="T9" fmla="*/ 1487 h 283"/>
                  <a:gd name="T10" fmla="*/ 266 w 51"/>
                  <a:gd name="T11" fmla="*/ 0 h 28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1" h="283">
                    <a:moveTo>
                      <a:pt x="48" y="0"/>
                    </a:moveTo>
                    <a:cubicBezTo>
                      <a:pt x="47" y="267"/>
                      <a:pt x="47" y="267"/>
                      <a:pt x="47" y="267"/>
                    </a:cubicBezTo>
                    <a:cubicBezTo>
                      <a:pt x="47" y="274"/>
                      <a:pt x="27" y="283"/>
                      <a:pt x="0" y="283"/>
                    </a:cubicBezTo>
                    <a:cubicBezTo>
                      <a:pt x="1" y="283"/>
                      <a:pt x="1" y="283"/>
                      <a:pt x="1" y="283"/>
                    </a:cubicBezTo>
                    <a:cubicBezTo>
                      <a:pt x="22" y="283"/>
                      <a:pt x="51" y="279"/>
                      <a:pt x="51" y="267"/>
                    </a:cubicBezTo>
                    <a:cubicBezTo>
                      <a:pt x="49" y="0"/>
                      <a:pt x="48" y="0"/>
                      <a:pt x="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4" name="Freeform 1574"/>
              <p:cNvSpPr>
                <a:spLocks/>
              </p:cNvSpPr>
              <p:nvPr/>
            </p:nvSpPr>
            <p:spPr bwMode="auto">
              <a:xfrm>
                <a:off x="292" y="2709"/>
                <a:ext cx="229" cy="723"/>
              </a:xfrm>
              <a:custGeom>
                <a:avLst/>
                <a:gdLst>
                  <a:gd name="T0" fmla="*/ 0 w 97"/>
                  <a:gd name="T1" fmla="*/ 95 h 306"/>
                  <a:gd name="T2" fmla="*/ 267 w 97"/>
                  <a:gd name="T3" fmla="*/ 0 h 306"/>
                  <a:gd name="T4" fmla="*/ 541 w 97"/>
                  <a:gd name="T5" fmla="*/ 95 h 306"/>
                  <a:gd name="T6" fmla="*/ 541 w 97"/>
                  <a:gd name="T7" fmla="*/ 95 h 306"/>
                  <a:gd name="T8" fmla="*/ 541 w 97"/>
                  <a:gd name="T9" fmla="*/ 1618 h 306"/>
                  <a:gd name="T10" fmla="*/ 267 w 97"/>
                  <a:gd name="T11" fmla="*/ 1708 h 306"/>
                  <a:gd name="T12" fmla="*/ 0 w 97"/>
                  <a:gd name="T13" fmla="*/ 1618 h 306"/>
                  <a:gd name="T14" fmla="*/ 0 w 97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7" h="306">
                    <a:moveTo>
                      <a:pt x="0" y="17"/>
                    </a:moveTo>
                    <a:cubicBezTo>
                      <a:pt x="0" y="8"/>
                      <a:pt x="22" y="0"/>
                      <a:pt x="48" y="0"/>
                    </a:cubicBezTo>
                    <a:cubicBezTo>
                      <a:pt x="75" y="0"/>
                      <a:pt x="97" y="8"/>
                      <a:pt x="97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290"/>
                      <a:pt x="97" y="290"/>
                      <a:pt x="97" y="290"/>
                    </a:cubicBezTo>
                    <a:cubicBezTo>
                      <a:pt x="97" y="299"/>
                      <a:pt x="75" y="306"/>
                      <a:pt x="48" y="306"/>
                    </a:cubicBezTo>
                    <a:cubicBezTo>
                      <a:pt x="22" y="306"/>
                      <a:pt x="0" y="299"/>
                      <a:pt x="0" y="290"/>
                    </a:cubicBezTo>
                    <a:cubicBezTo>
                      <a:pt x="0" y="17"/>
                      <a:pt x="0" y="17"/>
                      <a:pt x="0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5" name="Freeform 1575"/>
              <p:cNvSpPr>
                <a:spLocks/>
              </p:cNvSpPr>
              <p:nvPr/>
            </p:nvSpPr>
            <p:spPr bwMode="auto">
              <a:xfrm>
                <a:off x="625" y="2709"/>
                <a:ext cx="232" cy="723"/>
              </a:xfrm>
              <a:custGeom>
                <a:avLst/>
                <a:gdLst>
                  <a:gd name="T0" fmla="*/ 549 w 98"/>
                  <a:gd name="T1" fmla="*/ 95 h 306"/>
                  <a:gd name="T2" fmla="*/ 275 w 98"/>
                  <a:gd name="T3" fmla="*/ 0 h 306"/>
                  <a:gd name="T4" fmla="*/ 0 w 98"/>
                  <a:gd name="T5" fmla="*/ 95 h 306"/>
                  <a:gd name="T6" fmla="*/ 0 w 98"/>
                  <a:gd name="T7" fmla="*/ 95 h 306"/>
                  <a:gd name="T8" fmla="*/ 0 w 98"/>
                  <a:gd name="T9" fmla="*/ 1618 h 306"/>
                  <a:gd name="T10" fmla="*/ 275 w 98"/>
                  <a:gd name="T11" fmla="*/ 1708 h 306"/>
                  <a:gd name="T12" fmla="*/ 549 w 98"/>
                  <a:gd name="T13" fmla="*/ 1618 h 306"/>
                  <a:gd name="T14" fmla="*/ 549 w 98"/>
                  <a:gd name="T15" fmla="*/ 95 h 30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98" h="306">
                    <a:moveTo>
                      <a:pt x="98" y="17"/>
                    </a:moveTo>
                    <a:cubicBezTo>
                      <a:pt x="98" y="8"/>
                      <a:pt x="76" y="0"/>
                      <a:pt x="49" y="0"/>
                    </a:cubicBezTo>
                    <a:cubicBezTo>
                      <a:pt x="22" y="0"/>
                      <a:pt x="0" y="8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99"/>
                      <a:pt x="22" y="306"/>
                      <a:pt x="49" y="306"/>
                    </a:cubicBezTo>
                    <a:cubicBezTo>
                      <a:pt x="76" y="306"/>
                      <a:pt x="98" y="299"/>
                      <a:pt x="98" y="290"/>
                    </a:cubicBezTo>
                    <a:cubicBezTo>
                      <a:pt x="98" y="17"/>
                      <a:pt x="98" y="17"/>
                      <a:pt x="98" y="17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6" name="Freeform 1576"/>
              <p:cNvSpPr>
                <a:spLocks/>
              </p:cNvSpPr>
              <p:nvPr/>
            </p:nvSpPr>
            <p:spPr bwMode="auto">
              <a:xfrm>
                <a:off x="490" y="2709"/>
                <a:ext cx="166" cy="723"/>
              </a:xfrm>
              <a:custGeom>
                <a:avLst/>
                <a:gdLst>
                  <a:gd name="T0" fmla="*/ 320 w 70"/>
                  <a:gd name="T1" fmla="*/ 1618 h 306"/>
                  <a:gd name="T2" fmla="*/ 320 w 70"/>
                  <a:gd name="T3" fmla="*/ 95 h 306"/>
                  <a:gd name="T4" fmla="*/ 320 w 70"/>
                  <a:gd name="T5" fmla="*/ 95 h 306"/>
                  <a:gd name="T6" fmla="*/ 394 w 70"/>
                  <a:gd name="T7" fmla="*/ 33 h 306"/>
                  <a:gd name="T8" fmla="*/ 197 w 70"/>
                  <a:gd name="T9" fmla="*/ 0 h 306"/>
                  <a:gd name="T10" fmla="*/ 0 w 70"/>
                  <a:gd name="T11" fmla="*/ 33 h 306"/>
                  <a:gd name="T12" fmla="*/ 74 w 70"/>
                  <a:gd name="T13" fmla="*/ 95 h 306"/>
                  <a:gd name="T14" fmla="*/ 74 w 70"/>
                  <a:gd name="T15" fmla="*/ 95 h 306"/>
                  <a:gd name="T16" fmla="*/ 74 w 70"/>
                  <a:gd name="T17" fmla="*/ 1618 h 306"/>
                  <a:gd name="T18" fmla="*/ 0 w 70"/>
                  <a:gd name="T19" fmla="*/ 1680 h 306"/>
                  <a:gd name="T20" fmla="*/ 197 w 70"/>
                  <a:gd name="T21" fmla="*/ 1708 h 306"/>
                  <a:gd name="T22" fmla="*/ 394 w 70"/>
                  <a:gd name="T23" fmla="*/ 1680 h 306"/>
                  <a:gd name="T24" fmla="*/ 320 w 70"/>
                  <a:gd name="T25" fmla="*/ 1618 h 30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0" h="306">
                    <a:moveTo>
                      <a:pt x="57" y="290"/>
                    </a:move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7" y="12"/>
                      <a:pt x="62" y="9"/>
                      <a:pt x="70" y="6"/>
                    </a:cubicBezTo>
                    <a:cubicBezTo>
                      <a:pt x="61" y="3"/>
                      <a:pt x="49" y="0"/>
                      <a:pt x="35" y="0"/>
                    </a:cubicBezTo>
                    <a:cubicBezTo>
                      <a:pt x="21" y="0"/>
                      <a:pt x="8" y="2"/>
                      <a:pt x="0" y="6"/>
                    </a:cubicBezTo>
                    <a:cubicBezTo>
                      <a:pt x="8" y="8"/>
                      <a:pt x="13" y="12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290"/>
                      <a:pt x="13" y="290"/>
                      <a:pt x="13" y="290"/>
                    </a:cubicBezTo>
                    <a:cubicBezTo>
                      <a:pt x="13" y="294"/>
                      <a:pt x="8" y="298"/>
                      <a:pt x="0" y="301"/>
                    </a:cubicBezTo>
                    <a:cubicBezTo>
                      <a:pt x="8" y="304"/>
                      <a:pt x="21" y="306"/>
                      <a:pt x="35" y="306"/>
                    </a:cubicBezTo>
                    <a:cubicBezTo>
                      <a:pt x="49" y="306"/>
                      <a:pt x="61" y="304"/>
                      <a:pt x="70" y="301"/>
                    </a:cubicBezTo>
                    <a:cubicBezTo>
                      <a:pt x="62" y="298"/>
                      <a:pt x="57" y="294"/>
                      <a:pt x="57" y="290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33" name="Rechteck 2832"/>
            <p:cNvSpPr/>
            <p:nvPr/>
          </p:nvSpPr>
          <p:spPr>
            <a:xfrm>
              <a:off x="5645296" y="5510519"/>
              <a:ext cx="3492758" cy="123281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36" name="Group 174"/>
          <p:cNvGrpSpPr>
            <a:grpSpLocks/>
          </p:cNvGrpSpPr>
          <p:nvPr/>
        </p:nvGrpSpPr>
        <p:grpSpPr bwMode="auto">
          <a:xfrm rot="1268571">
            <a:off x="4516110" y="5100636"/>
            <a:ext cx="982807" cy="760950"/>
            <a:chOff x="480" y="3413"/>
            <a:chExt cx="681" cy="580"/>
          </a:xfrm>
          <a:solidFill>
            <a:srgbClr val="8EB4E3"/>
          </a:solidFill>
        </p:grpSpPr>
        <p:sp>
          <p:nvSpPr>
            <p:cNvPr id="3537" name="Freeform 175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8" name="Freeform 176"/>
            <p:cNvSpPr>
              <a:spLocks/>
            </p:cNvSpPr>
            <p:nvPr/>
          </p:nvSpPr>
          <p:spPr bwMode="auto">
            <a:xfrm>
              <a:off x="488" y="343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grp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39" name="Group 174"/>
          <p:cNvGrpSpPr>
            <a:grpSpLocks/>
          </p:cNvGrpSpPr>
          <p:nvPr/>
        </p:nvGrpSpPr>
        <p:grpSpPr bwMode="auto">
          <a:xfrm rot="4661481">
            <a:off x="6526618" y="5055704"/>
            <a:ext cx="971262" cy="734711"/>
            <a:chOff x="480" y="3413"/>
            <a:chExt cx="673" cy="560"/>
          </a:xfrm>
        </p:grpSpPr>
        <p:sp>
          <p:nvSpPr>
            <p:cNvPr id="3540" name="Freeform 175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rgbClr val="113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1" name="Freeform 176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42" name="Group 174"/>
          <p:cNvGrpSpPr>
            <a:grpSpLocks/>
          </p:cNvGrpSpPr>
          <p:nvPr/>
        </p:nvGrpSpPr>
        <p:grpSpPr bwMode="auto">
          <a:xfrm rot="2335259">
            <a:off x="5267490" y="4785232"/>
            <a:ext cx="971262" cy="734711"/>
            <a:chOff x="480" y="3413"/>
            <a:chExt cx="673" cy="560"/>
          </a:xfrm>
        </p:grpSpPr>
        <p:sp>
          <p:nvSpPr>
            <p:cNvPr id="3543" name="Freeform 175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rgbClr val="113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4" name="Freeform 176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no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45" name="Group 174"/>
          <p:cNvGrpSpPr>
            <a:grpSpLocks/>
          </p:cNvGrpSpPr>
          <p:nvPr/>
        </p:nvGrpSpPr>
        <p:grpSpPr bwMode="auto">
          <a:xfrm rot="3347263">
            <a:off x="6213556" y="4832715"/>
            <a:ext cx="971262" cy="734711"/>
            <a:chOff x="480" y="3413"/>
            <a:chExt cx="673" cy="56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46" name="Freeform 175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7" name="Freeform 176"/>
            <p:cNvSpPr>
              <a:spLocks/>
            </p:cNvSpPr>
            <p:nvPr/>
          </p:nvSpPr>
          <p:spPr bwMode="auto">
            <a:xfrm>
              <a:off x="480" y="3413"/>
              <a:ext cx="673" cy="560"/>
            </a:xfrm>
            <a:custGeom>
              <a:avLst/>
              <a:gdLst>
                <a:gd name="T0" fmla="*/ 1684 w 269"/>
                <a:gd name="T1" fmla="*/ 0 h 224"/>
                <a:gd name="T2" fmla="*/ 283 w 269"/>
                <a:gd name="T3" fmla="*/ 1400 h 224"/>
                <a:gd name="T4" fmla="*/ 0 w 269"/>
                <a:gd name="T5" fmla="*/ 1400 h 224"/>
                <a:gd name="T6" fmla="*/ 1401 w 269"/>
                <a:gd name="T7" fmla="*/ 0 h 224"/>
                <a:gd name="T8" fmla="*/ 1684 w 269"/>
                <a:gd name="T9" fmla="*/ 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9" h="224">
                  <a:moveTo>
                    <a:pt x="269" y="0"/>
                  </a:moveTo>
                  <a:cubicBezTo>
                    <a:pt x="141" y="0"/>
                    <a:pt x="175" y="224"/>
                    <a:pt x="45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130" y="224"/>
                    <a:pt x="96" y="0"/>
                    <a:pt x="224" y="0"/>
                  </a:cubicBezTo>
                  <a:lnTo>
                    <a:pt x="269" y="0"/>
                  </a:lnTo>
                  <a:close/>
                </a:path>
              </a:pathLst>
            </a:custGeom>
            <a:grpFill/>
            <a:ln w="7938" cap="flat">
              <a:solidFill>
                <a:srgbClr val="343434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548" name="Bild 3547" descr="clathrincoatedvesic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0293" y="2858760"/>
            <a:ext cx="5340845" cy="2136338"/>
          </a:xfrm>
          <a:prstGeom prst="rect">
            <a:avLst/>
          </a:prstGeom>
        </p:spPr>
      </p:pic>
      <p:sp>
        <p:nvSpPr>
          <p:cNvPr id="2762" name="Rechteck 2761"/>
          <p:cNvSpPr/>
          <p:nvPr/>
        </p:nvSpPr>
        <p:spPr>
          <a:xfrm>
            <a:off x="2933240" y="1256506"/>
            <a:ext cx="45719" cy="5487494"/>
          </a:xfrm>
          <a:prstGeom prst="rect">
            <a:avLst/>
          </a:prstGeom>
          <a:solidFill>
            <a:srgbClr val="A6A6A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3" name="Textfeld 2762"/>
          <p:cNvSpPr txBox="1"/>
          <p:nvPr/>
        </p:nvSpPr>
        <p:spPr>
          <a:xfrm>
            <a:off x="323528" y="140439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Organisation von Struktur durch Entropie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de-DE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53C7-3423-4160-A60E-A31C937F5120}" type="datetime1">
              <a:rPr lang="en-US" smtClean="0"/>
              <a:t>4/4/2014</a:t>
            </a:fld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0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de-DE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Herkömmliche </a:t>
            </a:r>
            <a:r>
              <a:rPr lang="de-DE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Fluoreszenzmikroskopie</a:t>
            </a:r>
            <a:endParaRPr lang="en-US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27584" y="1604572"/>
            <a:ext cx="2930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Weitfeldmikroskop</a:t>
            </a:r>
            <a:endParaRPr lang="en-US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5435500" y="1609636"/>
            <a:ext cx="295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Konfokalmikroskop</a:t>
            </a:r>
            <a:endParaRPr lang="en-US" sz="2800" dirty="0"/>
          </a:p>
        </p:txBody>
      </p:sp>
      <p:sp>
        <p:nvSpPr>
          <p:cNvPr id="9" name="Textfeld 8"/>
          <p:cNvSpPr txBox="1"/>
          <p:nvPr/>
        </p:nvSpPr>
        <p:spPr>
          <a:xfrm>
            <a:off x="251520" y="5211197"/>
            <a:ext cx="34646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+ Schnell</a:t>
            </a:r>
            <a:br>
              <a:rPr lang="de-DE" sz="2400" b="1" dirty="0" smtClean="0"/>
            </a:br>
            <a:r>
              <a:rPr lang="de-DE" sz="2400" b="1" dirty="0" smtClean="0"/>
              <a:t>+ Geringe </a:t>
            </a:r>
            <a:r>
              <a:rPr lang="de-DE" sz="2400" b="1" dirty="0" err="1" smtClean="0"/>
              <a:t>Phototoxizität</a:t>
            </a:r>
            <a:endParaRPr lang="de-DE" sz="2400" b="1" dirty="0" smtClean="0"/>
          </a:p>
          <a:p>
            <a:r>
              <a:rPr lang="de-DE" sz="2400" b="1" dirty="0" smtClean="0"/>
              <a:t>- Geringe Tiefenauflösung</a:t>
            </a:r>
            <a:endParaRPr lang="en-US" sz="2400" b="1" dirty="0"/>
          </a:p>
        </p:txBody>
      </p:sp>
      <p:pic>
        <p:nvPicPr>
          <p:cNvPr id="2052" name="Picture 4" descr="J:\Vortrag_Hannover\L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177" y="2162322"/>
            <a:ext cx="4238311" cy="278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J:\Vortrag_Hannover\Ep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0" y="2160566"/>
            <a:ext cx="3984932" cy="277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4707734" y="5194854"/>
            <a:ext cx="3205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- Langsam </a:t>
            </a:r>
          </a:p>
          <a:p>
            <a:r>
              <a:rPr lang="de-DE" sz="2400" b="1" dirty="0"/>
              <a:t>- Hohe </a:t>
            </a:r>
            <a:r>
              <a:rPr lang="de-DE" sz="2400" b="1" dirty="0" err="1" smtClean="0"/>
              <a:t>Phototoxizität</a:t>
            </a:r>
            <a:endParaRPr lang="de-DE" sz="2400" b="1" dirty="0" smtClean="0"/>
          </a:p>
          <a:p>
            <a:r>
              <a:rPr lang="de-DE" sz="2400" b="1" dirty="0" smtClean="0"/>
              <a:t>+ Hohe Tiefenauflösung</a:t>
            </a:r>
            <a:endParaRPr lang="en-US" sz="2400" b="1" dirty="0"/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09A7-46F4-44E7-8BF0-9B3092C15B70}" type="datetime1">
              <a:rPr lang="en-US" smtClean="0"/>
              <a:t>4/4/2014</a:t>
            </a:fld>
            <a:endParaRPr lang="en-US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400" b="1" dirty="0" smtClean="0"/>
              <a:t>Lichtblattmikroskopie (SPIM)</a:t>
            </a:r>
            <a:endParaRPr lang="en-US" sz="3400" b="1" dirty="0"/>
          </a:p>
        </p:txBody>
      </p:sp>
      <p:pic>
        <p:nvPicPr>
          <p:cNvPr id="4" name="Picture 1" descr="image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581" y="1412776"/>
            <a:ext cx="6428795" cy="416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619672" y="5459740"/>
            <a:ext cx="792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+ Sehr Schnell</a:t>
            </a:r>
            <a:br>
              <a:rPr lang="de-DE" sz="2400" dirty="0" smtClean="0"/>
            </a:br>
            <a:r>
              <a:rPr lang="de-DE" sz="2400" dirty="0" smtClean="0"/>
              <a:t>+ </a:t>
            </a:r>
            <a:r>
              <a:rPr lang="de-DE" sz="2400" dirty="0" smtClean="0"/>
              <a:t>Sehr geringe </a:t>
            </a:r>
            <a:r>
              <a:rPr lang="de-DE" sz="2400" dirty="0" err="1" smtClean="0"/>
              <a:t>Phototoxizität</a:t>
            </a:r>
            <a:endParaRPr lang="de-DE" sz="2400" dirty="0" smtClean="0"/>
          </a:p>
          <a:p>
            <a:r>
              <a:rPr lang="de-DE" sz="2400" dirty="0" smtClean="0"/>
              <a:t>+ Großes Detektionsvolumen </a:t>
            </a:r>
            <a:r>
              <a:rPr lang="de-DE" sz="2400" b="1" dirty="0" smtClean="0">
                <a:sym typeface="Wingdings" panose="05000000000000000000" pitchFamily="2" charset="2"/>
              </a:rPr>
              <a:t> </a:t>
            </a:r>
            <a:r>
              <a:rPr lang="de-DE" sz="2400" b="1" dirty="0" smtClean="0"/>
              <a:t> </a:t>
            </a:r>
            <a:r>
              <a:rPr lang="de-DE" sz="2400" b="1" i="1" dirty="0" smtClean="0"/>
              <a:t>In toto</a:t>
            </a:r>
            <a:r>
              <a:rPr lang="de-DE" sz="2400" b="1" dirty="0" smtClean="0"/>
              <a:t> live </a:t>
            </a:r>
            <a:r>
              <a:rPr lang="de-DE" sz="2400" b="1" dirty="0" err="1" smtClean="0"/>
              <a:t>imaging</a:t>
            </a:r>
            <a:r>
              <a:rPr lang="de-DE" sz="2400" b="1" dirty="0" smtClean="0"/>
              <a:t> </a:t>
            </a:r>
          </a:p>
          <a:p>
            <a:endParaRPr lang="de-DE" sz="2400" dirty="0" smtClean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A8D2-9F3F-4B4B-AD47-47B4E815861E}" type="datetime1">
              <a:rPr lang="en-US" smtClean="0"/>
              <a:t>4/4/2014</a:t>
            </a:fld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400" b="1" dirty="0" smtClean="0"/>
              <a:t>Lichtblattmikroskopie (SPIM)</a:t>
            </a:r>
            <a:endParaRPr lang="en-US" sz="3400" b="1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A8D2-9F3F-4B4B-AD47-47B4E815861E}" type="datetime1">
              <a:rPr lang="en-US" smtClean="0"/>
              <a:t>4/4/2014</a:t>
            </a:fld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2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583921" cy="522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1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1333412" y="1265765"/>
            <a:ext cx="4233501" cy="3526752"/>
          </a:xfrm>
          <a:prstGeom prst="rect">
            <a:avLst/>
          </a:prstGeom>
          <a:gradFill flip="none" rotWithShape="1">
            <a:gsLst>
              <a:gs pos="0">
                <a:srgbClr val="98C5F9">
                  <a:alpha val="8000"/>
                </a:srgbClr>
              </a:gs>
              <a:gs pos="60000">
                <a:schemeClr val="tx1">
                  <a:alpha val="0"/>
                </a:schemeClr>
              </a:gs>
              <a:gs pos="43000">
                <a:srgbClr val="98C5F9">
                  <a:alpha val="1000"/>
                </a:srgbClr>
              </a:gs>
              <a:gs pos="27000">
                <a:srgbClr val="98C5F9">
                  <a:alpha val="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2" name="Gruppieren 31"/>
          <p:cNvGrpSpPr>
            <a:grpSpLocks/>
          </p:cNvGrpSpPr>
          <p:nvPr/>
        </p:nvGrpSpPr>
        <p:grpSpPr bwMode="auto">
          <a:xfrm>
            <a:off x="428625" y="1536700"/>
            <a:ext cx="7200900" cy="3962400"/>
            <a:chOff x="4648200" y="1892300"/>
            <a:chExt cx="7200000" cy="7620000"/>
          </a:xfrm>
        </p:grpSpPr>
        <p:cxnSp>
          <p:nvCxnSpPr>
            <p:cNvPr id="31" name="Gerader Verbinder 30"/>
            <p:cNvCxnSpPr/>
            <p:nvPr/>
          </p:nvCxnSpPr>
          <p:spPr>
            <a:xfrm>
              <a:off x="4648200" y="1892300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r Verbinder 68"/>
            <p:cNvCxnSpPr/>
            <p:nvPr/>
          </p:nvCxnSpPr>
          <p:spPr>
            <a:xfrm>
              <a:off x="4648200" y="2044944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/>
            <p:nvPr/>
          </p:nvCxnSpPr>
          <p:spPr>
            <a:xfrm>
              <a:off x="4648200" y="2197588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/>
            <p:cNvCxnSpPr/>
            <p:nvPr/>
          </p:nvCxnSpPr>
          <p:spPr>
            <a:xfrm>
              <a:off x="4648200" y="2350233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/>
            <p:cNvCxnSpPr/>
            <p:nvPr/>
          </p:nvCxnSpPr>
          <p:spPr>
            <a:xfrm>
              <a:off x="4648200" y="2502877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/>
            <p:cNvCxnSpPr/>
            <p:nvPr/>
          </p:nvCxnSpPr>
          <p:spPr>
            <a:xfrm>
              <a:off x="4648200" y="2655521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/>
            <p:cNvCxnSpPr/>
            <p:nvPr/>
          </p:nvCxnSpPr>
          <p:spPr>
            <a:xfrm>
              <a:off x="4648200" y="2808165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/>
            <p:cNvCxnSpPr/>
            <p:nvPr/>
          </p:nvCxnSpPr>
          <p:spPr>
            <a:xfrm>
              <a:off x="4648200" y="2957758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/>
            <p:cNvCxnSpPr/>
            <p:nvPr/>
          </p:nvCxnSpPr>
          <p:spPr>
            <a:xfrm>
              <a:off x="4648200" y="3110402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/>
            <p:cNvCxnSpPr/>
            <p:nvPr/>
          </p:nvCxnSpPr>
          <p:spPr>
            <a:xfrm>
              <a:off x="4648200" y="3263046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/>
            <p:cNvCxnSpPr/>
            <p:nvPr/>
          </p:nvCxnSpPr>
          <p:spPr>
            <a:xfrm>
              <a:off x="4648200" y="3415690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/>
            <p:cNvCxnSpPr/>
            <p:nvPr/>
          </p:nvCxnSpPr>
          <p:spPr>
            <a:xfrm>
              <a:off x="4648200" y="3568335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/>
            <p:cNvCxnSpPr/>
            <p:nvPr/>
          </p:nvCxnSpPr>
          <p:spPr>
            <a:xfrm>
              <a:off x="4648200" y="3720979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/>
            <p:cNvCxnSpPr/>
            <p:nvPr/>
          </p:nvCxnSpPr>
          <p:spPr>
            <a:xfrm>
              <a:off x="4648200" y="3873623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/>
            <p:cNvCxnSpPr/>
            <p:nvPr/>
          </p:nvCxnSpPr>
          <p:spPr>
            <a:xfrm>
              <a:off x="4648200" y="4026267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/>
            <p:nvPr/>
          </p:nvCxnSpPr>
          <p:spPr>
            <a:xfrm>
              <a:off x="4648200" y="4178912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/>
            <p:cNvCxnSpPr/>
            <p:nvPr/>
          </p:nvCxnSpPr>
          <p:spPr>
            <a:xfrm>
              <a:off x="4648200" y="4331556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r Verbinder 84"/>
            <p:cNvCxnSpPr/>
            <p:nvPr/>
          </p:nvCxnSpPr>
          <p:spPr>
            <a:xfrm>
              <a:off x="4648200" y="4484200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/>
            <p:cNvCxnSpPr/>
            <p:nvPr/>
          </p:nvCxnSpPr>
          <p:spPr>
            <a:xfrm>
              <a:off x="4648200" y="4636844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r Verbinder 86"/>
            <p:cNvCxnSpPr/>
            <p:nvPr/>
          </p:nvCxnSpPr>
          <p:spPr>
            <a:xfrm>
              <a:off x="4648200" y="4786435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r Verbinder 87"/>
            <p:cNvCxnSpPr/>
            <p:nvPr/>
          </p:nvCxnSpPr>
          <p:spPr>
            <a:xfrm>
              <a:off x="4648200" y="4939079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/>
            <p:cNvCxnSpPr/>
            <p:nvPr/>
          </p:nvCxnSpPr>
          <p:spPr>
            <a:xfrm>
              <a:off x="4648200" y="5091723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/>
            <p:cNvCxnSpPr/>
            <p:nvPr/>
          </p:nvCxnSpPr>
          <p:spPr>
            <a:xfrm>
              <a:off x="4648200" y="5244367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r Verbinder 90"/>
            <p:cNvCxnSpPr/>
            <p:nvPr/>
          </p:nvCxnSpPr>
          <p:spPr>
            <a:xfrm>
              <a:off x="4648200" y="5397012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/>
            <p:cNvCxnSpPr/>
            <p:nvPr/>
          </p:nvCxnSpPr>
          <p:spPr>
            <a:xfrm>
              <a:off x="4648200" y="5549656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/>
            <p:cNvCxnSpPr/>
            <p:nvPr/>
          </p:nvCxnSpPr>
          <p:spPr>
            <a:xfrm>
              <a:off x="4648200" y="5702300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/>
            <p:cNvCxnSpPr/>
            <p:nvPr/>
          </p:nvCxnSpPr>
          <p:spPr>
            <a:xfrm>
              <a:off x="4648200" y="5854944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/>
            <p:cNvCxnSpPr/>
            <p:nvPr/>
          </p:nvCxnSpPr>
          <p:spPr>
            <a:xfrm>
              <a:off x="4648200" y="6007588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/>
            <p:cNvCxnSpPr/>
            <p:nvPr/>
          </p:nvCxnSpPr>
          <p:spPr>
            <a:xfrm>
              <a:off x="4648200" y="6160233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/>
            <p:cNvCxnSpPr/>
            <p:nvPr/>
          </p:nvCxnSpPr>
          <p:spPr>
            <a:xfrm>
              <a:off x="4648200" y="6312877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/>
            <p:cNvCxnSpPr/>
            <p:nvPr/>
          </p:nvCxnSpPr>
          <p:spPr>
            <a:xfrm>
              <a:off x="4648200" y="6465521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/>
            <p:cNvCxnSpPr/>
            <p:nvPr/>
          </p:nvCxnSpPr>
          <p:spPr>
            <a:xfrm>
              <a:off x="4648200" y="6618165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/>
            <p:nvPr/>
          </p:nvCxnSpPr>
          <p:spPr>
            <a:xfrm>
              <a:off x="4648200" y="6767758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>
            <a:xfrm>
              <a:off x="4648200" y="6920402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>
            <a:xfrm>
              <a:off x="4648200" y="7073046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/>
            <p:nvPr/>
          </p:nvCxnSpPr>
          <p:spPr>
            <a:xfrm>
              <a:off x="4648200" y="7225690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/>
            <p:cNvCxnSpPr/>
            <p:nvPr/>
          </p:nvCxnSpPr>
          <p:spPr>
            <a:xfrm>
              <a:off x="4648200" y="7378335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/>
            <p:nvPr/>
          </p:nvCxnSpPr>
          <p:spPr>
            <a:xfrm>
              <a:off x="4648200" y="7530979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/>
            <p:nvPr/>
          </p:nvCxnSpPr>
          <p:spPr>
            <a:xfrm>
              <a:off x="4648200" y="7683623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/>
            <p:nvPr/>
          </p:nvCxnSpPr>
          <p:spPr>
            <a:xfrm>
              <a:off x="4648200" y="7836267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/>
            <p:cNvCxnSpPr/>
            <p:nvPr/>
          </p:nvCxnSpPr>
          <p:spPr>
            <a:xfrm>
              <a:off x="4648200" y="7988912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/>
            <p:cNvCxnSpPr/>
            <p:nvPr/>
          </p:nvCxnSpPr>
          <p:spPr>
            <a:xfrm>
              <a:off x="4648200" y="8141556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/>
            <p:cNvCxnSpPr/>
            <p:nvPr/>
          </p:nvCxnSpPr>
          <p:spPr>
            <a:xfrm>
              <a:off x="4648200" y="8294200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/>
            <p:nvPr/>
          </p:nvCxnSpPr>
          <p:spPr>
            <a:xfrm>
              <a:off x="4648200" y="8446844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/>
            <p:cNvCxnSpPr/>
            <p:nvPr/>
          </p:nvCxnSpPr>
          <p:spPr>
            <a:xfrm>
              <a:off x="4648200" y="8596435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/>
            <p:cNvCxnSpPr/>
            <p:nvPr/>
          </p:nvCxnSpPr>
          <p:spPr>
            <a:xfrm>
              <a:off x="4648200" y="8749079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/>
            <p:cNvCxnSpPr/>
            <p:nvPr/>
          </p:nvCxnSpPr>
          <p:spPr>
            <a:xfrm>
              <a:off x="4648200" y="8901723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r Verbinder 115"/>
            <p:cNvCxnSpPr/>
            <p:nvPr/>
          </p:nvCxnSpPr>
          <p:spPr>
            <a:xfrm>
              <a:off x="4648200" y="9054367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/>
            <p:cNvCxnSpPr/>
            <p:nvPr/>
          </p:nvCxnSpPr>
          <p:spPr>
            <a:xfrm>
              <a:off x="4648200" y="9207012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/>
            <p:cNvCxnSpPr/>
            <p:nvPr/>
          </p:nvCxnSpPr>
          <p:spPr>
            <a:xfrm>
              <a:off x="4648200" y="9359656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/>
            <p:cNvCxnSpPr/>
            <p:nvPr/>
          </p:nvCxnSpPr>
          <p:spPr>
            <a:xfrm>
              <a:off x="4648200" y="9512300"/>
              <a:ext cx="72000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itle 1"/>
          <p:cNvSpPr txBox="1">
            <a:spLocks/>
          </p:cNvSpPr>
          <p:nvPr/>
        </p:nvSpPr>
        <p:spPr bwMode="auto">
          <a:xfrm>
            <a:off x="7786688" y="3346450"/>
            <a:ext cx="9937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x 10</a:t>
            </a:r>
          </a:p>
        </p:txBody>
      </p:sp>
      <p:grpSp>
        <p:nvGrpSpPr>
          <p:cNvPr id="36" name="Gruppieren 35"/>
          <p:cNvGrpSpPr>
            <a:grpSpLocks/>
          </p:cNvGrpSpPr>
          <p:nvPr/>
        </p:nvGrpSpPr>
        <p:grpSpPr bwMode="auto">
          <a:xfrm>
            <a:off x="3148013" y="5834063"/>
            <a:ext cx="2236787" cy="269875"/>
            <a:chOff x="3148798" y="5833533"/>
            <a:chExt cx="2236002" cy="270934"/>
          </a:xfrm>
        </p:grpSpPr>
        <p:cxnSp>
          <p:nvCxnSpPr>
            <p:cNvPr id="121" name="Gerader Verbinder 120"/>
            <p:cNvCxnSpPr/>
            <p:nvPr/>
          </p:nvCxnSpPr>
          <p:spPr>
            <a:xfrm>
              <a:off x="5175324" y="5980156"/>
              <a:ext cx="36500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itle 1"/>
            <p:cNvSpPr txBox="1">
              <a:spLocks/>
            </p:cNvSpPr>
            <p:nvPr/>
          </p:nvSpPr>
          <p:spPr bwMode="auto">
            <a:xfrm>
              <a:off x="3148798" y="5833533"/>
              <a:ext cx="1682159" cy="26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MS PGothic" panose="020B0600070205080204" pitchFamily="34" charset="-128"/>
                  <a:cs typeface="ＭＳ Ｐゴシック" charset="0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fontAlgn="auto" hangingPunct="1">
                <a:spcAft>
                  <a:spcPts val="0"/>
                </a:spcAft>
                <a:defRPr/>
              </a:pPr>
              <a:r>
                <a:rPr lang="en-US" sz="2000" dirty="0" err="1">
                  <a:effectLst>
                    <a:outerShdw blurRad="88900" dist="38100" dir="2700000" algn="tl" rotWithShape="0">
                      <a:srgbClr val="1F497D">
                        <a:lumMod val="75000"/>
                        <a:alpha val="69000"/>
                      </a:srgbClr>
                    </a:outerShdw>
                  </a:effectLst>
                  <a:latin typeface="Segoe UI" panose="020B0502040204020203" pitchFamily="34" charset="0"/>
                  <a:ea typeface="+mj-ea"/>
                  <a:cs typeface="Segoe UI" panose="020B0502040204020203" pitchFamily="34" charset="0"/>
                </a:rPr>
                <a:t>gesucht</a:t>
              </a:r>
              <a:endParaRPr lang="en-US" sz="2000" dirty="0"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endParaRPr>
            </a:p>
          </p:txBody>
        </p:sp>
        <p:sp>
          <p:nvSpPr>
            <p:cNvPr id="33" name="Ellipse 32"/>
            <p:cNvSpPr/>
            <p:nvPr/>
          </p:nvSpPr>
          <p:spPr>
            <a:xfrm>
              <a:off x="5003800" y="5833533"/>
              <a:ext cx="381000" cy="270934"/>
            </a:xfrm>
            <a:prstGeom prst="ellipse">
              <a:avLst/>
            </a:prstGeom>
            <a:noFill/>
            <a:ln w="25400">
              <a:gradFill flip="none" rotWithShape="1">
                <a:gsLst>
                  <a:gs pos="0">
                    <a:srgbClr val="C00000"/>
                  </a:gs>
                  <a:gs pos="100000">
                    <a:srgbClr val="FF0000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sp>
        <p:nvSpPr>
          <p:cNvPr id="67" name="Textfeld 66"/>
          <p:cNvSpPr txBox="1"/>
          <p:nvPr/>
        </p:nvSpPr>
        <p:spPr>
          <a:xfrm>
            <a:off x="323528" y="18864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LacZ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-Algorithmus | Die Nadel im Heuhaufen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7B7D4C-7006-4EF8-A126-EE5DB91FD4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4A91-E9BE-429C-94A5-E35581B80A83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7345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Embryogenese von Drosophila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ij3d_rot1_labled_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" y="2025174"/>
            <a:ext cx="9052560" cy="3677603"/>
          </a:xfrm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50D-C4CA-4B77-A27F-1B73AF26392E}" type="datetime1">
              <a:rPr lang="en-US" smtClean="0"/>
              <a:t>4/4/2014</a:t>
            </a:fld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20</a:t>
            </a:fld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5436096" y="6309320"/>
            <a:ext cx="267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Krzic</a:t>
            </a:r>
            <a:r>
              <a:rPr lang="de-DE" dirty="0" smtClean="0">
                <a:solidFill>
                  <a:schemeClr val="bg1"/>
                </a:solidFill>
              </a:rPr>
              <a:t>, Hufnagel et al. 2012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ll_ventral_dorsal_labeled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" y="2060848"/>
            <a:ext cx="9052560" cy="3417411"/>
          </a:xfr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C5887-2A0B-43B2-AB67-24DCEE4FB31A}" type="datetime1">
              <a:rPr lang="en-US" smtClean="0"/>
              <a:t>4/4/2014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21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5436096" y="6309320"/>
            <a:ext cx="267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Krzic</a:t>
            </a:r>
            <a:r>
              <a:rPr lang="de-DE" dirty="0" smtClean="0">
                <a:solidFill>
                  <a:schemeClr val="bg1"/>
                </a:solidFill>
              </a:rPr>
              <a:t>, Hufnagel et al. 2012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5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 für Eure Aufmerksamkeit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87574" y="5407174"/>
            <a:ext cx="7056834" cy="1452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8000" dirty="0" smtClean="0"/>
              <a:t>Gute Heimfahrt</a:t>
            </a:r>
            <a:endParaRPr lang="en-US" sz="8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A5BA5-0392-44A6-873E-89DF9795A6A3}" type="datetime1">
              <a:rPr lang="en-US" smtClean="0"/>
              <a:t>4/4/2014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092C-A216-4923-BCCF-6B0C6FD126C4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http://scienceblogs.de/mathlog/wp-content/blogs.dir/18/files/2012/06/i-84fc7cef183556e11c6a511ff502bc5d-interdiscipli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82" y="1218084"/>
            <a:ext cx="4411866" cy="438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2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1333412" y="1265765"/>
            <a:ext cx="4233501" cy="3526752"/>
          </a:xfrm>
          <a:prstGeom prst="rect">
            <a:avLst/>
          </a:prstGeom>
          <a:gradFill flip="none" rotWithShape="1">
            <a:gsLst>
              <a:gs pos="0">
                <a:srgbClr val="98C5F9">
                  <a:alpha val="8000"/>
                </a:srgbClr>
              </a:gs>
              <a:gs pos="60000">
                <a:schemeClr val="tx1">
                  <a:alpha val="0"/>
                </a:schemeClr>
              </a:gs>
              <a:gs pos="43000">
                <a:srgbClr val="98C5F9">
                  <a:alpha val="1000"/>
                </a:srgbClr>
              </a:gs>
              <a:gs pos="27000">
                <a:srgbClr val="98C5F9">
                  <a:alpha val="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67" name="Grafik 66"/>
          <p:cNvPicPr>
            <a:picLocks noChangeAspect="1"/>
          </p:cNvPicPr>
          <p:nvPr/>
        </p:nvPicPr>
        <p:blipFill rotWithShape="1">
          <a:blip r:embed="rId3"/>
          <a:srcRect t="8558" b="1955"/>
          <a:stretch/>
        </p:blipFill>
        <p:spPr>
          <a:xfrm>
            <a:off x="706438" y="1493838"/>
            <a:ext cx="7731125" cy="4606925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" name="Gruppieren 2"/>
          <p:cNvGrpSpPr/>
          <p:nvPr/>
        </p:nvGrpSpPr>
        <p:grpSpPr>
          <a:xfrm>
            <a:off x="5247134" y="3079515"/>
            <a:ext cx="3002181" cy="1600704"/>
            <a:chOff x="5666234" y="3447815"/>
            <a:chExt cx="3002181" cy="1600704"/>
          </a:xfrm>
          <a:scene3d>
            <a:camera prst="perspectiveLeft"/>
            <a:lightRig rig="threePt" dir="t"/>
          </a:scene3d>
        </p:grpSpPr>
        <p:sp>
          <p:nvSpPr>
            <p:cNvPr id="2" name="Rechteckige Legende 1"/>
            <p:cNvSpPr/>
            <p:nvPr/>
          </p:nvSpPr>
          <p:spPr>
            <a:xfrm>
              <a:off x="5682916" y="3447815"/>
              <a:ext cx="2985499" cy="1600704"/>
            </a:xfrm>
            <a:prstGeom prst="wedgeRectCallout">
              <a:avLst>
                <a:gd name="adj1" fmla="val 5364"/>
                <a:gd name="adj2" fmla="val 119239"/>
              </a:avLst>
            </a:prstGeom>
            <a:solidFill>
              <a:schemeClr val="bg1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grpSp>
          <p:nvGrpSpPr>
            <p:cNvPr id="68" name="Gruppieren 67"/>
            <p:cNvGrpSpPr/>
            <p:nvPr/>
          </p:nvGrpSpPr>
          <p:grpSpPr>
            <a:xfrm>
              <a:off x="5666234" y="3447815"/>
              <a:ext cx="2985499" cy="1600704"/>
              <a:chOff x="2573743" y="1480455"/>
              <a:chExt cx="4592906" cy="2275658"/>
            </a:xfrm>
          </p:grpSpPr>
          <p:pic>
            <p:nvPicPr>
              <p:cNvPr id="123" name="Grafik 1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3743" y="1480455"/>
                <a:ext cx="4592906" cy="16580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4" name="Rechteck 123"/>
              <p:cNvSpPr/>
              <p:nvPr/>
            </p:nvSpPr>
            <p:spPr>
              <a:xfrm>
                <a:off x="2573743" y="3048302"/>
                <a:ext cx="4592906" cy="707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p3d/>
              </a:bodyPr>
              <a:lstStyle/>
              <a:p>
                <a:pPr algn="ctr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de-DE" sz="16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Die Nano Sim auf der Auslinie </a:t>
                </a:r>
                <a:endParaRPr lang="en-US" sz="16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323528" y="18864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LacZ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-Algorithmus | Die Nadel im Heuhaufen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BBD040-92F6-4E6A-8250-557B18C6B54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4A91-E9BE-429C-94A5-E35581B80A83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8529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/>
        </p:nvSpPr>
        <p:spPr>
          <a:xfrm>
            <a:off x="1333412" y="1265765"/>
            <a:ext cx="4233501" cy="3526752"/>
          </a:xfrm>
          <a:prstGeom prst="rect">
            <a:avLst/>
          </a:prstGeom>
          <a:gradFill flip="none" rotWithShape="1">
            <a:gsLst>
              <a:gs pos="0">
                <a:srgbClr val="98C5F9">
                  <a:alpha val="8000"/>
                </a:srgbClr>
              </a:gs>
              <a:gs pos="60000">
                <a:schemeClr val="tx1">
                  <a:alpha val="0"/>
                </a:schemeClr>
              </a:gs>
              <a:gs pos="43000">
                <a:srgbClr val="98C5F9">
                  <a:alpha val="1000"/>
                </a:srgbClr>
              </a:gs>
              <a:gs pos="27000">
                <a:srgbClr val="98C5F9">
                  <a:alpha val="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uppieren 5"/>
          <p:cNvGrpSpPr>
            <a:grpSpLocks/>
          </p:cNvGrpSpPr>
          <p:nvPr/>
        </p:nvGrpSpPr>
        <p:grpSpPr bwMode="auto">
          <a:xfrm>
            <a:off x="428625" y="1536700"/>
            <a:ext cx="8351838" cy="4567238"/>
            <a:chOff x="429075" y="1537481"/>
            <a:chExt cx="8350858" cy="4566986"/>
          </a:xfrm>
        </p:grpSpPr>
        <p:grpSp>
          <p:nvGrpSpPr>
            <p:cNvPr id="7178" name="Gruppieren 31"/>
            <p:cNvGrpSpPr>
              <a:grpSpLocks/>
            </p:cNvGrpSpPr>
            <p:nvPr/>
          </p:nvGrpSpPr>
          <p:grpSpPr bwMode="auto">
            <a:xfrm>
              <a:off x="429075" y="1537481"/>
              <a:ext cx="7200000" cy="3962400"/>
              <a:chOff x="4648200" y="1892300"/>
              <a:chExt cx="7200000" cy="7620000"/>
            </a:xfrm>
          </p:grpSpPr>
          <p:cxnSp>
            <p:nvCxnSpPr>
              <p:cNvPr id="31" name="Gerader Verbinder 30"/>
              <p:cNvCxnSpPr/>
              <p:nvPr/>
            </p:nvCxnSpPr>
            <p:spPr>
              <a:xfrm>
                <a:off x="4648200" y="1892300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/>
              <p:cNvCxnSpPr/>
              <p:nvPr/>
            </p:nvCxnSpPr>
            <p:spPr>
              <a:xfrm>
                <a:off x="4648200" y="2044936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/>
              <p:cNvCxnSpPr/>
              <p:nvPr/>
            </p:nvCxnSpPr>
            <p:spPr>
              <a:xfrm>
                <a:off x="4648200" y="2197572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/>
              <p:cNvCxnSpPr/>
              <p:nvPr/>
            </p:nvCxnSpPr>
            <p:spPr>
              <a:xfrm>
                <a:off x="4648200" y="2350207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/>
              <p:cNvCxnSpPr/>
              <p:nvPr/>
            </p:nvCxnSpPr>
            <p:spPr>
              <a:xfrm>
                <a:off x="4648200" y="2502843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/>
              <p:cNvCxnSpPr/>
              <p:nvPr/>
            </p:nvCxnSpPr>
            <p:spPr>
              <a:xfrm>
                <a:off x="4648200" y="2808115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/>
              <p:cNvCxnSpPr/>
              <p:nvPr/>
            </p:nvCxnSpPr>
            <p:spPr>
              <a:xfrm>
                <a:off x="4648200" y="2957699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r Verbinder 75"/>
              <p:cNvCxnSpPr/>
              <p:nvPr/>
            </p:nvCxnSpPr>
            <p:spPr>
              <a:xfrm>
                <a:off x="4648200" y="3110335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/>
              <p:cNvCxnSpPr/>
              <p:nvPr/>
            </p:nvCxnSpPr>
            <p:spPr>
              <a:xfrm>
                <a:off x="4648200" y="3262970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/>
              <p:cNvCxnSpPr/>
              <p:nvPr/>
            </p:nvCxnSpPr>
            <p:spPr>
              <a:xfrm>
                <a:off x="4648200" y="3415606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r Verbinder 78"/>
              <p:cNvCxnSpPr/>
              <p:nvPr/>
            </p:nvCxnSpPr>
            <p:spPr>
              <a:xfrm>
                <a:off x="4648200" y="3568242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r Verbinder 79"/>
              <p:cNvCxnSpPr/>
              <p:nvPr/>
            </p:nvCxnSpPr>
            <p:spPr>
              <a:xfrm>
                <a:off x="4648200" y="3720878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r Verbinder 80"/>
              <p:cNvCxnSpPr/>
              <p:nvPr/>
            </p:nvCxnSpPr>
            <p:spPr>
              <a:xfrm>
                <a:off x="4648200" y="3873514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r Verbinder 81"/>
              <p:cNvCxnSpPr/>
              <p:nvPr/>
            </p:nvCxnSpPr>
            <p:spPr>
              <a:xfrm>
                <a:off x="4648200" y="4026149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r Verbinder 82"/>
              <p:cNvCxnSpPr/>
              <p:nvPr/>
            </p:nvCxnSpPr>
            <p:spPr>
              <a:xfrm>
                <a:off x="4648200" y="4178785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r Verbinder 83"/>
              <p:cNvCxnSpPr/>
              <p:nvPr/>
            </p:nvCxnSpPr>
            <p:spPr>
              <a:xfrm>
                <a:off x="4648200" y="4331421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r Verbinder 84"/>
              <p:cNvCxnSpPr/>
              <p:nvPr/>
            </p:nvCxnSpPr>
            <p:spPr>
              <a:xfrm>
                <a:off x="4648200" y="4484057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r Verbinder 85"/>
              <p:cNvCxnSpPr/>
              <p:nvPr/>
            </p:nvCxnSpPr>
            <p:spPr>
              <a:xfrm>
                <a:off x="4648200" y="4636693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/>
              <p:cNvCxnSpPr/>
              <p:nvPr/>
            </p:nvCxnSpPr>
            <p:spPr>
              <a:xfrm>
                <a:off x="4648200" y="4786275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r Verbinder 87"/>
              <p:cNvCxnSpPr/>
              <p:nvPr/>
            </p:nvCxnSpPr>
            <p:spPr>
              <a:xfrm>
                <a:off x="4648200" y="4938910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r Verbinder 88"/>
              <p:cNvCxnSpPr/>
              <p:nvPr/>
            </p:nvCxnSpPr>
            <p:spPr>
              <a:xfrm>
                <a:off x="4648200" y="5091546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/>
              <p:cNvCxnSpPr/>
              <p:nvPr/>
            </p:nvCxnSpPr>
            <p:spPr>
              <a:xfrm>
                <a:off x="4648200" y="5244182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/>
              <p:cNvCxnSpPr/>
              <p:nvPr/>
            </p:nvCxnSpPr>
            <p:spPr>
              <a:xfrm>
                <a:off x="4648200" y="5396818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/>
              <p:cNvCxnSpPr/>
              <p:nvPr/>
            </p:nvCxnSpPr>
            <p:spPr>
              <a:xfrm>
                <a:off x="4648200" y="5549454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/>
              <p:cNvCxnSpPr/>
              <p:nvPr/>
            </p:nvCxnSpPr>
            <p:spPr>
              <a:xfrm>
                <a:off x="4648200" y="5702089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r Verbinder 93"/>
              <p:cNvCxnSpPr/>
              <p:nvPr/>
            </p:nvCxnSpPr>
            <p:spPr>
              <a:xfrm>
                <a:off x="4648200" y="5854725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r Verbinder 94"/>
              <p:cNvCxnSpPr/>
              <p:nvPr/>
            </p:nvCxnSpPr>
            <p:spPr>
              <a:xfrm>
                <a:off x="4648200" y="6007361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/>
              <p:cNvCxnSpPr/>
              <p:nvPr/>
            </p:nvCxnSpPr>
            <p:spPr>
              <a:xfrm>
                <a:off x="4648200" y="6159997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Gerader Verbinder 96"/>
              <p:cNvCxnSpPr/>
              <p:nvPr/>
            </p:nvCxnSpPr>
            <p:spPr>
              <a:xfrm>
                <a:off x="4648200" y="6312633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/>
              <p:cNvCxnSpPr/>
              <p:nvPr/>
            </p:nvCxnSpPr>
            <p:spPr>
              <a:xfrm>
                <a:off x="4648200" y="6465268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Gerader Verbinder 99"/>
              <p:cNvCxnSpPr/>
              <p:nvPr/>
            </p:nvCxnSpPr>
            <p:spPr>
              <a:xfrm>
                <a:off x="4648200" y="6617904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r Verbinder 100"/>
              <p:cNvCxnSpPr/>
              <p:nvPr/>
            </p:nvCxnSpPr>
            <p:spPr>
              <a:xfrm>
                <a:off x="4648200" y="6767488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/>
              <p:cNvCxnSpPr/>
              <p:nvPr/>
            </p:nvCxnSpPr>
            <p:spPr>
              <a:xfrm>
                <a:off x="4648200" y="6920124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/>
              <p:cNvCxnSpPr/>
              <p:nvPr/>
            </p:nvCxnSpPr>
            <p:spPr>
              <a:xfrm>
                <a:off x="4648200" y="7072760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/>
              <p:cNvCxnSpPr/>
              <p:nvPr/>
            </p:nvCxnSpPr>
            <p:spPr>
              <a:xfrm>
                <a:off x="4648200" y="7225396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/>
              <p:cNvCxnSpPr/>
              <p:nvPr/>
            </p:nvCxnSpPr>
            <p:spPr>
              <a:xfrm>
                <a:off x="4648200" y="7378031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/>
              <p:cNvCxnSpPr/>
              <p:nvPr/>
            </p:nvCxnSpPr>
            <p:spPr>
              <a:xfrm>
                <a:off x="4648200" y="7530667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/>
              <p:cNvCxnSpPr/>
              <p:nvPr/>
            </p:nvCxnSpPr>
            <p:spPr>
              <a:xfrm>
                <a:off x="4648200" y="7683303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/>
              <p:cNvCxnSpPr/>
              <p:nvPr/>
            </p:nvCxnSpPr>
            <p:spPr>
              <a:xfrm>
                <a:off x="4648200" y="7835939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/>
              <p:cNvCxnSpPr/>
              <p:nvPr/>
            </p:nvCxnSpPr>
            <p:spPr>
              <a:xfrm>
                <a:off x="4648200" y="7988575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r Verbinder 109"/>
              <p:cNvCxnSpPr/>
              <p:nvPr/>
            </p:nvCxnSpPr>
            <p:spPr>
              <a:xfrm>
                <a:off x="4648200" y="8141210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r Verbinder 110"/>
              <p:cNvCxnSpPr/>
              <p:nvPr/>
            </p:nvCxnSpPr>
            <p:spPr>
              <a:xfrm>
                <a:off x="4648200" y="8293846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/>
              <p:cNvCxnSpPr/>
              <p:nvPr/>
            </p:nvCxnSpPr>
            <p:spPr>
              <a:xfrm>
                <a:off x="4648200" y="8446482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/>
              <p:cNvCxnSpPr/>
              <p:nvPr/>
            </p:nvCxnSpPr>
            <p:spPr>
              <a:xfrm>
                <a:off x="4648200" y="8596064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r Verbinder 113"/>
              <p:cNvCxnSpPr/>
              <p:nvPr/>
            </p:nvCxnSpPr>
            <p:spPr>
              <a:xfrm>
                <a:off x="4648200" y="8748700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r Verbinder 114"/>
              <p:cNvCxnSpPr/>
              <p:nvPr/>
            </p:nvCxnSpPr>
            <p:spPr>
              <a:xfrm>
                <a:off x="4648200" y="8901336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>
              <a:xfrm>
                <a:off x="4648200" y="9053971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>
              <a:xfrm>
                <a:off x="4648200" y="9206607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>
              <a:xfrm>
                <a:off x="4648200" y="9359243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>
              <a:xfrm>
                <a:off x="4648200" y="9511879"/>
                <a:ext cx="7200055" cy="0"/>
              </a:xfrm>
              <a:prstGeom prst="line">
                <a:avLst/>
              </a:prstGeom>
              <a:ln w="63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Title 1"/>
            <p:cNvSpPr txBox="1">
              <a:spLocks/>
            </p:cNvSpPr>
            <p:nvPr/>
          </p:nvSpPr>
          <p:spPr bwMode="auto">
            <a:xfrm>
              <a:off x="7786275" y="3345544"/>
              <a:ext cx="993658" cy="52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MS PGothic" panose="020B0600070205080204" pitchFamily="34" charset="-128"/>
                  <a:cs typeface="ＭＳ Ｐゴシック" charset="0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fontAlgn="auto" hangingPunct="1">
                <a:spcAft>
                  <a:spcPts val="0"/>
                </a:spcAft>
                <a:defRPr/>
              </a:pPr>
              <a:r>
                <a:rPr lang="en-US" sz="2800" dirty="0">
                  <a:effectLst>
                    <a:outerShdw blurRad="88900" dist="38100" dir="2700000" algn="tl" rotWithShape="0">
                      <a:srgbClr val="1F497D">
                        <a:lumMod val="75000"/>
                        <a:alpha val="69000"/>
                      </a:srgbClr>
                    </a:outerShdw>
                  </a:effectLst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x 10</a:t>
              </a:r>
            </a:p>
          </p:txBody>
        </p:sp>
        <p:cxnSp>
          <p:nvCxnSpPr>
            <p:cNvPr id="121" name="Gerader Verbinder 120"/>
            <p:cNvCxnSpPr/>
            <p:nvPr/>
          </p:nvCxnSpPr>
          <p:spPr>
            <a:xfrm>
              <a:off x="5175143" y="5979061"/>
              <a:ext cx="36509" cy="0"/>
            </a:xfrm>
            <a:prstGeom prst="line">
              <a:avLst/>
            </a:prstGeom>
            <a:ln w="63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itle 1"/>
            <p:cNvSpPr txBox="1">
              <a:spLocks/>
            </p:cNvSpPr>
            <p:nvPr/>
          </p:nvSpPr>
          <p:spPr bwMode="auto">
            <a:xfrm>
              <a:off x="3148144" y="5833019"/>
              <a:ext cx="1682553" cy="261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MS PGothic" panose="020B0600070205080204" pitchFamily="34" charset="-128"/>
                  <a:cs typeface="ＭＳ Ｐゴシック" charset="0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MS PGothic" panose="020B0600070205080204" pitchFamily="34" charset="-128"/>
                  <a:cs typeface="ＭＳ Ｐゴシック" charset="0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eaLnBrk="1" fontAlgn="auto" hangingPunct="1">
                <a:spcAft>
                  <a:spcPts val="0"/>
                </a:spcAft>
                <a:defRPr/>
              </a:pPr>
              <a:r>
                <a:rPr lang="en-US" sz="2000" dirty="0" err="1">
                  <a:effectLst>
                    <a:outerShdw blurRad="88900" dist="38100" dir="2700000" algn="tl" rotWithShape="0">
                      <a:srgbClr val="1F497D">
                        <a:lumMod val="75000"/>
                        <a:alpha val="69000"/>
                      </a:srgbClr>
                    </a:outerShdw>
                  </a:effectLst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gesucht</a:t>
              </a:r>
              <a:endParaRPr lang="en-US" sz="2000" dirty="0"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3" name="Ellipse 32"/>
            <p:cNvSpPr/>
            <p:nvPr/>
          </p:nvSpPr>
          <p:spPr>
            <a:xfrm>
              <a:off x="5003800" y="5833533"/>
              <a:ext cx="381000" cy="270934"/>
            </a:xfrm>
            <a:prstGeom prst="ellipse">
              <a:avLst/>
            </a:prstGeom>
            <a:noFill/>
            <a:ln w="25400">
              <a:gradFill flip="none" rotWithShape="1">
                <a:gsLst>
                  <a:gs pos="0">
                    <a:srgbClr val="C00000"/>
                  </a:gs>
                  <a:gs pos="100000">
                    <a:srgbClr val="FF0000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cxnSp>
        <p:nvCxnSpPr>
          <p:cNvPr id="66" name="Gerader Verbinder 65"/>
          <p:cNvCxnSpPr/>
          <p:nvPr/>
        </p:nvCxnSpPr>
        <p:spPr>
          <a:xfrm>
            <a:off x="428625" y="1933575"/>
            <a:ext cx="7200900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3" name="Textfeld 72"/>
          <p:cNvSpPr txBox="1"/>
          <p:nvPr/>
        </p:nvSpPr>
        <p:spPr>
          <a:xfrm>
            <a:off x="323528" y="18864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LacZ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-Algorithmus | Die Nadel im Heuhaufen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3FD263-AF52-4373-B982-A6E9CAA338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4A91-E9BE-429C-94A5-E35581B80A83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156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573 0.16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80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erader Verbinder 67"/>
          <p:cNvCxnSpPr/>
          <p:nvPr/>
        </p:nvCxnSpPr>
        <p:spPr>
          <a:xfrm>
            <a:off x="938213" y="3043238"/>
            <a:ext cx="7199312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/>
          <p:nvPr/>
        </p:nvCxnSpPr>
        <p:spPr>
          <a:xfrm rot="16200000">
            <a:off x="62706" y="2247107"/>
            <a:ext cx="1439863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itle 1"/>
          <p:cNvSpPr txBox="1">
            <a:spLocks/>
          </p:cNvSpPr>
          <p:nvPr/>
        </p:nvSpPr>
        <p:spPr bwMode="auto">
          <a:xfrm>
            <a:off x="0" y="1858963"/>
            <a:ext cx="1665288" cy="57626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err="1" smtClean="0"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Aufenthalts</a:t>
            </a:r>
            <a:r>
              <a:rPr lang="en-US" sz="1400" dirty="0" smtClean="0"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err="1" smtClean="0"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wahrscheinlichkeit</a:t>
            </a:r>
            <a:endParaRPr lang="en-US" sz="1400" dirty="0">
              <a:effectLst>
                <a:outerShdw blurRad="88900" dist="38100" dir="2700000" algn="tl" rotWithShape="0">
                  <a:srgbClr val="1F497D">
                    <a:lumMod val="75000"/>
                    <a:alpha val="69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Freihandform 3"/>
          <p:cNvSpPr/>
          <p:nvPr/>
        </p:nvSpPr>
        <p:spPr>
          <a:xfrm>
            <a:off x="3527425" y="1481138"/>
            <a:ext cx="2019300" cy="1563687"/>
          </a:xfrm>
          <a:custGeom>
            <a:avLst/>
            <a:gdLst>
              <a:gd name="connsiteX0" fmla="*/ 0 w 2019300"/>
              <a:gd name="connsiteY0" fmla="*/ 762000 h 762000"/>
              <a:gd name="connsiteX1" fmla="*/ 651934 w 2019300"/>
              <a:gd name="connsiteY1" fmla="*/ 21167 h 762000"/>
              <a:gd name="connsiteX2" fmla="*/ 1320800 w 2019300"/>
              <a:gd name="connsiteY2" fmla="*/ 0 h 762000"/>
              <a:gd name="connsiteX3" fmla="*/ 2019300 w 2019300"/>
              <a:gd name="connsiteY3" fmla="*/ 757767 h 762000"/>
              <a:gd name="connsiteX4" fmla="*/ 0 w 2019300"/>
              <a:gd name="connsiteY4" fmla="*/ 762000 h 762000"/>
              <a:gd name="connsiteX0" fmla="*/ 0 w 2019300"/>
              <a:gd name="connsiteY0" fmla="*/ 845622 h 845622"/>
              <a:gd name="connsiteX1" fmla="*/ 651934 w 2019300"/>
              <a:gd name="connsiteY1" fmla="*/ 104789 h 845622"/>
              <a:gd name="connsiteX2" fmla="*/ 1320800 w 2019300"/>
              <a:gd name="connsiteY2" fmla="*/ 83622 h 845622"/>
              <a:gd name="connsiteX3" fmla="*/ 2019300 w 2019300"/>
              <a:gd name="connsiteY3" fmla="*/ 841389 h 845622"/>
              <a:gd name="connsiteX4" fmla="*/ 0 w 2019300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109229"/>
              <a:gd name="connsiteY0" fmla="*/ 845622 h 845622"/>
              <a:gd name="connsiteX1" fmla="*/ 699131 w 2109229"/>
              <a:gd name="connsiteY1" fmla="*/ 104789 h 845622"/>
              <a:gd name="connsiteX2" fmla="*/ 1367997 w 2109229"/>
              <a:gd name="connsiteY2" fmla="*/ 83622 h 845622"/>
              <a:gd name="connsiteX3" fmla="*/ 2066497 w 2109229"/>
              <a:gd name="connsiteY3" fmla="*/ 841389 h 845622"/>
              <a:gd name="connsiteX4" fmla="*/ 47197 w 2109229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066497"/>
              <a:gd name="connsiteY0" fmla="*/ 1250244 h 1250244"/>
              <a:gd name="connsiteX1" fmla="*/ 699131 w 2066497"/>
              <a:gd name="connsiteY1" fmla="*/ 509411 h 1250244"/>
              <a:gd name="connsiteX2" fmla="*/ 1367997 w 2066497"/>
              <a:gd name="connsiteY2" fmla="*/ 488244 h 1250244"/>
              <a:gd name="connsiteX3" fmla="*/ 2066497 w 2066497"/>
              <a:gd name="connsiteY3" fmla="*/ 1246011 h 1250244"/>
              <a:gd name="connsiteX4" fmla="*/ 47197 w 2066497"/>
              <a:gd name="connsiteY4" fmla="*/ 1250244 h 1250244"/>
              <a:gd name="connsiteX0" fmla="*/ 47197 w 2066497"/>
              <a:gd name="connsiteY0" fmla="*/ 1564266 h 1564266"/>
              <a:gd name="connsiteX1" fmla="*/ 699131 w 2066497"/>
              <a:gd name="connsiteY1" fmla="*/ 823433 h 1564266"/>
              <a:gd name="connsiteX2" fmla="*/ 1367997 w 2066497"/>
              <a:gd name="connsiteY2" fmla="*/ 802266 h 1564266"/>
              <a:gd name="connsiteX3" fmla="*/ 2066497 w 2066497"/>
              <a:gd name="connsiteY3" fmla="*/ 1560033 h 1564266"/>
              <a:gd name="connsiteX4" fmla="*/ 47197 w 2066497"/>
              <a:gd name="connsiteY4" fmla="*/ 1564266 h 1564266"/>
              <a:gd name="connsiteX0" fmla="*/ 45670 w 2064970"/>
              <a:gd name="connsiteY0" fmla="*/ 1564266 h 1564266"/>
              <a:gd name="connsiteX1" fmla="*/ 697604 w 2064970"/>
              <a:gd name="connsiteY1" fmla="*/ 823433 h 1564266"/>
              <a:gd name="connsiteX2" fmla="*/ 1366470 w 2064970"/>
              <a:gd name="connsiteY2" fmla="*/ 802266 h 1564266"/>
              <a:gd name="connsiteX3" fmla="*/ 2064970 w 2064970"/>
              <a:gd name="connsiteY3" fmla="*/ 1560033 h 1564266"/>
              <a:gd name="connsiteX4" fmla="*/ 45670 w 206497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300" h="1564266">
                <a:moveTo>
                  <a:pt x="0" y="1564266"/>
                </a:moveTo>
                <a:cubicBezTo>
                  <a:pt x="335140" y="1547332"/>
                  <a:pt x="461435" y="1437267"/>
                  <a:pt x="651934" y="823433"/>
                </a:cubicBezTo>
                <a:cubicBezTo>
                  <a:pt x="960967" y="-298401"/>
                  <a:pt x="1037873" y="-243368"/>
                  <a:pt x="1320800" y="802266"/>
                </a:cubicBezTo>
                <a:cubicBezTo>
                  <a:pt x="1519060" y="1394933"/>
                  <a:pt x="1591732" y="1564266"/>
                  <a:pt x="2019300" y="1560033"/>
                </a:cubicBezTo>
                <a:lnTo>
                  <a:pt x="0" y="15642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123" name="Freihandform 122"/>
          <p:cNvSpPr/>
          <p:nvPr/>
        </p:nvSpPr>
        <p:spPr>
          <a:xfrm>
            <a:off x="3225800" y="1858963"/>
            <a:ext cx="2633663" cy="1185862"/>
          </a:xfrm>
          <a:custGeom>
            <a:avLst/>
            <a:gdLst>
              <a:gd name="connsiteX0" fmla="*/ 0 w 2019300"/>
              <a:gd name="connsiteY0" fmla="*/ 762000 h 762000"/>
              <a:gd name="connsiteX1" fmla="*/ 651934 w 2019300"/>
              <a:gd name="connsiteY1" fmla="*/ 21167 h 762000"/>
              <a:gd name="connsiteX2" fmla="*/ 1320800 w 2019300"/>
              <a:gd name="connsiteY2" fmla="*/ 0 h 762000"/>
              <a:gd name="connsiteX3" fmla="*/ 2019300 w 2019300"/>
              <a:gd name="connsiteY3" fmla="*/ 757767 h 762000"/>
              <a:gd name="connsiteX4" fmla="*/ 0 w 2019300"/>
              <a:gd name="connsiteY4" fmla="*/ 762000 h 762000"/>
              <a:gd name="connsiteX0" fmla="*/ 0 w 2019300"/>
              <a:gd name="connsiteY0" fmla="*/ 845622 h 845622"/>
              <a:gd name="connsiteX1" fmla="*/ 651934 w 2019300"/>
              <a:gd name="connsiteY1" fmla="*/ 104789 h 845622"/>
              <a:gd name="connsiteX2" fmla="*/ 1320800 w 2019300"/>
              <a:gd name="connsiteY2" fmla="*/ 83622 h 845622"/>
              <a:gd name="connsiteX3" fmla="*/ 2019300 w 2019300"/>
              <a:gd name="connsiteY3" fmla="*/ 841389 h 845622"/>
              <a:gd name="connsiteX4" fmla="*/ 0 w 2019300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109229"/>
              <a:gd name="connsiteY0" fmla="*/ 845622 h 845622"/>
              <a:gd name="connsiteX1" fmla="*/ 699131 w 2109229"/>
              <a:gd name="connsiteY1" fmla="*/ 104789 h 845622"/>
              <a:gd name="connsiteX2" fmla="*/ 1367997 w 2109229"/>
              <a:gd name="connsiteY2" fmla="*/ 83622 h 845622"/>
              <a:gd name="connsiteX3" fmla="*/ 2066497 w 2109229"/>
              <a:gd name="connsiteY3" fmla="*/ 841389 h 845622"/>
              <a:gd name="connsiteX4" fmla="*/ 47197 w 2109229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066497"/>
              <a:gd name="connsiteY0" fmla="*/ 1250244 h 1250244"/>
              <a:gd name="connsiteX1" fmla="*/ 699131 w 2066497"/>
              <a:gd name="connsiteY1" fmla="*/ 509411 h 1250244"/>
              <a:gd name="connsiteX2" fmla="*/ 1367997 w 2066497"/>
              <a:gd name="connsiteY2" fmla="*/ 488244 h 1250244"/>
              <a:gd name="connsiteX3" fmla="*/ 2066497 w 2066497"/>
              <a:gd name="connsiteY3" fmla="*/ 1246011 h 1250244"/>
              <a:gd name="connsiteX4" fmla="*/ 47197 w 2066497"/>
              <a:gd name="connsiteY4" fmla="*/ 1250244 h 1250244"/>
              <a:gd name="connsiteX0" fmla="*/ 47197 w 2066497"/>
              <a:gd name="connsiteY0" fmla="*/ 1564266 h 1564266"/>
              <a:gd name="connsiteX1" fmla="*/ 699131 w 2066497"/>
              <a:gd name="connsiteY1" fmla="*/ 823433 h 1564266"/>
              <a:gd name="connsiteX2" fmla="*/ 1367997 w 2066497"/>
              <a:gd name="connsiteY2" fmla="*/ 802266 h 1564266"/>
              <a:gd name="connsiteX3" fmla="*/ 2066497 w 2066497"/>
              <a:gd name="connsiteY3" fmla="*/ 1560033 h 1564266"/>
              <a:gd name="connsiteX4" fmla="*/ 47197 w 2066497"/>
              <a:gd name="connsiteY4" fmla="*/ 1564266 h 1564266"/>
              <a:gd name="connsiteX0" fmla="*/ 45670 w 2064970"/>
              <a:gd name="connsiteY0" fmla="*/ 1564266 h 1564266"/>
              <a:gd name="connsiteX1" fmla="*/ 697604 w 2064970"/>
              <a:gd name="connsiteY1" fmla="*/ 823433 h 1564266"/>
              <a:gd name="connsiteX2" fmla="*/ 1366470 w 2064970"/>
              <a:gd name="connsiteY2" fmla="*/ 802266 h 1564266"/>
              <a:gd name="connsiteX3" fmla="*/ 2064970 w 2064970"/>
              <a:gd name="connsiteY3" fmla="*/ 1560033 h 1564266"/>
              <a:gd name="connsiteX4" fmla="*/ 45670 w 206497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300" h="1564266">
                <a:moveTo>
                  <a:pt x="0" y="1564266"/>
                </a:moveTo>
                <a:cubicBezTo>
                  <a:pt x="335140" y="1547332"/>
                  <a:pt x="461435" y="1437267"/>
                  <a:pt x="651934" y="823433"/>
                </a:cubicBezTo>
                <a:cubicBezTo>
                  <a:pt x="960967" y="-298401"/>
                  <a:pt x="1037873" y="-243368"/>
                  <a:pt x="1320800" y="802266"/>
                </a:cubicBezTo>
                <a:cubicBezTo>
                  <a:pt x="1519060" y="1394933"/>
                  <a:pt x="1591732" y="1564266"/>
                  <a:pt x="2019300" y="1560033"/>
                </a:cubicBezTo>
                <a:lnTo>
                  <a:pt x="0" y="15642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124" name="Freihandform 123"/>
          <p:cNvSpPr/>
          <p:nvPr/>
        </p:nvSpPr>
        <p:spPr>
          <a:xfrm>
            <a:off x="2557463" y="2293938"/>
            <a:ext cx="4013200" cy="750887"/>
          </a:xfrm>
          <a:custGeom>
            <a:avLst/>
            <a:gdLst>
              <a:gd name="connsiteX0" fmla="*/ 0 w 2019300"/>
              <a:gd name="connsiteY0" fmla="*/ 762000 h 762000"/>
              <a:gd name="connsiteX1" fmla="*/ 651934 w 2019300"/>
              <a:gd name="connsiteY1" fmla="*/ 21167 h 762000"/>
              <a:gd name="connsiteX2" fmla="*/ 1320800 w 2019300"/>
              <a:gd name="connsiteY2" fmla="*/ 0 h 762000"/>
              <a:gd name="connsiteX3" fmla="*/ 2019300 w 2019300"/>
              <a:gd name="connsiteY3" fmla="*/ 757767 h 762000"/>
              <a:gd name="connsiteX4" fmla="*/ 0 w 2019300"/>
              <a:gd name="connsiteY4" fmla="*/ 762000 h 762000"/>
              <a:gd name="connsiteX0" fmla="*/ 0 w 2019300"/>
              <a:gd name="connsiteY0" fmla="*/ 845622 h 845622"/>
              <a:gd name="connsiteX1" fmla="*/ 651934 w 2019300"/>
              <a:gd name="connsiteY1" fmla="*/ 104789 h 845622"/>
              <a:gd name="connsiteX2" fmla="*/ 1320800 w 2019300"/>
              <a:gd name="connsiteY2" fmla="*/ 83622 h 845622"/>
              <a:gd name="connsiteX3" fmla="*/ 2019300 w 2019300"/>
              <a:gd name="connsiteY3" fmla="*/ 841389 h 845622"/>
              <a:gd name="connsiteX4" fmla="*/ 0 w 2019300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109229"/>
              <a:gd name="connsiteY0" fmla="*/ 845622 h 845622"/>
              <a:gd name="connsiteX1" fmla="*/ 699131 w 2109229"/>
              <a:gd name="connsiteY1" fmla="*/ 104789 h 845622"/>
              <a:gd name="connsiteX2" fmla="*/ 1367997 w 2109229"/>
              <a:gd name="connsiteY2" fmla="*/ 83622 h 845622"/>
              <a:gd name="connsiteX3" fmla="*/ 2066497 w 2109229"/>
              <a:gd name="connsiteY3" fmla="*/ 841389 h 845622"/>
              <a:gd name="connsiteX4" fmla="*/ 47197 w 2109229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066497"/>
              <a:gd name="connsiteY0" fmla="*/ 1250244 h 1250244"/>
              <a:gd name="connsiteX1" fmla="*/ 699131 w 2066497"/>
              <a:gd name="connsiteY1" fmla="*/ 509411 h 1250244"/>
              <a:gd name="connsiteX2" fmla="*/ 1367997 w 2066497"/>
              <a:gd name="connsiteY2" fmla="*/ 488244 h 1250244"/>
              <a:gd name="connsiteX3" fmla="*/ 2066497 w 2066497"/>
              <a:gd name="connsiteY3" fmla="*/ 1246011 h 1250244"/>
              <a:gd name="connsiteX4" fmla="*/ 47197 w 2066497"/>
              <a:gd name="connsiteY4" fmla="*/ 1250244 h 1250244"/>
              <a:gd name="connsiteX0" fmla="*/ 47197 w 2066497"/>
              <a:gd name="connsiteY0" fmla="*/ 1564266 h 1564266"/>
              <a:gd name="connsiteX1" fmla="*/ 699131 w 2066497"/>
              <a:gd name="connsiteY1" fmla="*/ 823433 h 1564266"/>
              <a:gd name="connsiteX2" fmla="*/ 1367997 w 2066497"/>
              <a:gd name="connsiteY2" fmla="*/ 802266 h 1564266"/>
              <a:gd name="connsiteX3" fmla="*/ 2066497 w 2066497"/>
              <a:gd name="connsiteY3" fmla="*/ 1560033 h 1564266"/>
              <a:gd name="connsiteX4" fmla="*/ 47197 w 2066497"/>
              <a:gd name="connsiteY4" fmla="*/ 1564266 h 1564266"/>
              <a:gd name="connsiteX0" fmla="*/ 45670 w 2064970"/>
              <a:gd name="connsiteY0" fmla="*/ 1564266 h 1564266"/>
              <a:gd name="connsiteX1" fmla="*/ 697604 w 2064970"/>
              <a:gd name="connsiteY1" fmla="*/ 823433 h 1564266"/>
              <a:gd name="connsiteX2" fmla="*/ 1366470 w 2064970"/>
              <a:gd name="connsiteY2" fmla="*/ 802266 h 1564266"/>
              <a:gd name="connsiteX3" fmla="*/ 2064970 w 2064970"/>
              <a:gd name="connsiteY3" fmla="*/ 1560033 h 1564266"/>
              <a:gd name="connsiteX4" fmla="*/ 45670 w 206497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300" h="1564266">
                <a:moveTo>
                  <a:pt x="0" y="1564266"/>
                </a:moveTo>
                <a:cubicBezTo>
                  <a:pt x="335140" y="1547332"/>
                  <a:pt x="461435" y="1437267"/>
                  <a:pt x="651934" y="823433"/>
                </a:cubicBezTo>
                <a:cubicBezTo>
                  <a:pt x="960967" y="-298401"/>
                  <a:pt x="1037873" y="-243368"/>
                  <a:pt x="1320800" y="802266"/>
                </a:cubicBezTo>
                <a:cubicBezTo>
                  <a:pt x="1519060" y="1394933"/>
                  <a:pt x="1591732" y="1564266"/>
                  <a:pt x="2019300" y="1560033"/>
                </a:cubicBezTo>
                <a:lnTo>
                  <a:pt x="0" y="15642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126" name="Freihandform 125"/>
          <p:cNvSpPr/>
          <p:nvPr/>
        </p:nvSpPr>
        <p:spPr>
          <a:xfrm>
            <a:off x="938213" y="2640013"/>
            <a:ext cx="7199312" cy="404812"/>
          </a:xfrm>
          <a:custGeom>
            <a:avLst/>
            <a:gdLst>
              <a:gd name="connsiteX0" fmla="*/ 0 w 2019300"/>
              <a:gd name="connsiteY0" fmla="*/ 762000 h 762000"/>
              <a:gd name="connsiteX1" fmla="*/ 651934 w 2019300"/>
              <a:gd name="connsiteY1" fmla="*/ 21167 h 762000"/>
              <a:gd name="connsiteX2" fmla="*/ 1320800 w 2019300"/>
              <a:gd name="connsiteY2" fmla="*/ 0 h 762000"/>
              <a:gd name="connsiteX3" fmla="*/ 2019300 w 2019300"/>
              <a:gd name="connsiteY3" fmla="*/ 757767 h 762000"/>
              <a:gd name="connsiteX4" fmla="*/ 0 w 2019300"/>
              <a:gd name="connsiteY4" fmla="*/ 762000 h 762000"/>
              <a:gd name="connsiteX0" fmla="*/ 0 w 2019300"/>
              <a:gd name="connsiteY0" fmla="*/ 845622 h 845622"/>
              <a:gd name="connsiteX1" fmla="*/ 651934 w 2019300"/>
              <a:gd name="connsiteY1" fmla="*/ 104789 h 845622"/>
              <a:gd name="connsiteX2" fmla="*/ 1320800 w 2019300"/>
              <a:gd name="connsiteY2" fmla="*/ 83622 h 845622"/>
              <a:gd name="connsiteX3" fmla="*/ 2019300 w 2019300"/>
              <a:gd name="connsiteY3" fmla="*/ 841389 h 845622"/>
              <a:gd name="connsiteX4" fmla="*/ 0 w 2019300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109229"/>
              <a:gd name="connsiteY0" fmla="*/ 845622 h 845622"/>
              <a:gd name="connsiteX1" fmla="*/ 699131 w 2109229"/>
              <a:gd name="connsiteY1" fmla="*/ 104789 h 845622"/>
              <a:gd name="connsiteX2" fmla="*/ 1367997 w 2109229"/>
              <a:gd name="connsiteY2" fmla="*/ 83622 h 845622"/>
              <a:gd name="connsiteX3" fmla="*/ 2066497 w 2109229"/>
              <a:gd name="connsiteY3" fmla="*/ 841389 h 845622"/>
              <a:gd name="connsiteX4" fmla="*/ 47197 w 2109229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066497"/>
              <a:gd name="connsiteY0" fmla="*/ 845622 h 845622"/>
              <a:gd name="connsiteX1" fmla="*/ 699131 w 2066497"/>
              <a:gd name="connsiteY1" fmla="*/ 104789 h 845622"/>
              <a:gd name="connsiteX2" fmla="*/ 1367997 w 2066497"/>
              <a:gd name="connsiteY2" fmla="*/ 83622 h 845622"/>
              <a:gd name="connsiteX3" fmla="*/ 2066497 w 2066497"/>
              <a:gd name="connsiteY3" fmla="*/ 841389 h 845622"/>
              <a:gd name="connsiteX4" fmla="*/ 47197 w 2066497"/>
              <a:gd name="connsiteY4" fmla="*/ 845622 h 845622"/>
              <a:gd name="connsiteX0" fmla="*/ 47197 w 2066497"/>
              <a:gd name="connsiteY0" fmla="*/ 1250244 h 1250244"/>
              <a:gd name="connsiteX1" fmla="*/ 699131 w 2066497"/>
              <a:gd name="connsiteY1" fmla="*/ 509411 h 1250244"/>
              <a:gd name="connsiteX2" fmla="*/ 1367997 w 2066497"/>
              <a:gd name="connsiteY2" fmla="*/ 488244 h 1250244"/>
              <a:gd name="connsiteX3" fmla="*/ 2066497 w 2066497"/>
              <a:gd name="connsiteY3" fmla="*/ 1246011 h 1250244"/>
              <a:gd name="connsiteX4" fmla="*/ 47197 w 2066497"/>
              <a:gd name="connsiteY4" fmla="*/ 1250244 h 1250244"/>
              <a:gd name="connsiteX0" fmla="*/ 47197 w 2066497"/>
              <a:gd name="connsiteY0" fmla="*/ 1564266 h 1564266"/>
              <a:gd name="connsiteX1" fmla="*/ 699131 w 2066497"/>
              <a:gd name="connsiteY1" fmla="*/ 823433 h 1564266"/>
              <a:gd name="connsiteX2" fmla="*/ 1367997 w 2066497"/>
              <a:gd name="connsiteY2" fmla="*/ 802266 h 1564266"/>
              <a:gd name="connsiteX3" fmla="*/ 2066497 w 2066497"/>
              <a:gd name="connsiteY3" fmla="*/ 1560033 h 1564266"/>
              <a:gd name="connsiteX4" fmla="*/ 47197 w 2066497"/>
              <a:gd name="connsiteY4" fmla="*/ 1564266 h 1564266"/>
              <a:gd name="connsiteX0" fmla="*/ 45670 w 2064970"/>
              <a:gd name="connsiteY0" fmla="*/ 1564266 h 1564266"/>
              <a:gd name="connsiteX1" fmla="*/ 697604 w 2064970"/>
              <a:gd name="connsiteY1" fmla="*/ 823433 h 1564266"/>
              <a:gd name="connsiteX2" fmla="*/ 1366470 w 2064970"/>
              <a:gd name="connsiteY2" fmla="*/ 802266 h 1564266"/>
              <a:gd name="connsiteX3" fmla="*/ 2064970 w 2064970"/>
              <a:gd name="connsiteY3" fmla="*/ 1560033 h 1564266"/>
              <a:gd name="connsiteX4" fmla="*/ 45670 w 206497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  <a:gd name="connsiteX0" fmla="*/ 0 w 2019300"/>
              <a:gd name="connsiteY0" fmla="*/ 1564266 h 1564266"/>
              <a:gd name="connsiteX1" fmla="*/ 651934 w 2019300"/>
              <a:gd name="connsiteY1" fmla="*/ 823433 h 1564266"/>
              <a:gd name="connsiteX2" fmla="*/ 1320800 w 2019300"/>
              <a:gd name="connsiteY2" fmla="*/ 802266 h 1564266"/>
              <a:gd name="connsiteX3" fmla="*/ 2019300 w 2019300"/>
              <a:gd name="connsiteY3" fmla="*/ 1560033 h 1564266"/>
              <a:gd name="connsiteX4" fmla="*/ 0 w 2019300"/>
              <a:gd name="connsiteY4" fmla="*/ 1564266 h 156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300" h="1564266">
                <a:moveTo>
                  <a:pt x="0" y="1564266"/>
                </a:moveTo>
                <a:cubicBezTo>
                  <a:pt x="335140" y="1547332"/>
                  <a:pt x="461435" y="1437267"/>
                  <a:pt x="651934" y="823433"/>
                </a:cubicBezTo>
                <a:cubicBezTo>
                  <a:pt x="960967" y="-298401"/>
                  <a:pt x="1037873" y="-243368"/>
                  <a:pt x="1320800" y="802266"/>
                </a:cubicBezTo>
                <a:cubicBezTo>
                  <a:pt x="1519060" y="1394933"/>
                  <a:pt x="1591732" y="1564266"/>
                  <a:pt x="2019300" y="1560033"/>
                </a:cubicBezTo>
                <a:lnTo>
                  <a:pt x="0" y="15642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97904" y="2920674"/>
            <a:ext cx="279400" cy="2794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pic>
        <p:nvPicPr>
          <p:cNvPr id="2" name="Video_randomWal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67238" y="3424238"/>
            <a:ext cx="9525" cy="952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323528" y="18864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LacZ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-Algorithmus | Die Nadel im Heuhaufen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24" name="Video_randomWalk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658447.732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20939" y="3431998"/>
            <a:ext cx="4302124" cy="3078138"/>
          </a:xfrm>
          <a:prstGeom prst="rect">
            <a:avLst/>
          </a:prstGeom>
        </p:spPr>
      </p:pic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75F6B2-F9BC-4410-BAD9-EFD365AD633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4A91-E9BE-429C-94A5-E35581B80A83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8055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path" presetSubtype="0" accel="7000" decel="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3.7037E-6 L 0.05677 0.00324 L 0.0217 0.00185 L -0.05573 3.7037E-6 L 0.10851 3.7037E-6 L -0.0941 3.7037E-6 L -0.02517 0.00092 C 0.02448 0.00092 -0.0658 0.00046 -0.03871 0.00046 C -0.0118 3.7037E-6 0.0901 0.00069 0.1382 0.00069 C 0.18663 0.00046 -0.16719 -0.00116 -0.16059 -0.00116 C -0.20972 -0.00162 -0.11389 -0.00116 -0.11337 -0.00116 C -0.10555 -0.00093 -0.12865 -0.00301 -0.12882 -0.00278 C -0.13142 -0.00278 -0.04323 -0.0007 -0.04323 -0.00024 C -0.02934 0.00023 0.04358 0.00069 0.0434 0.00092 C 0.05816 0.00069 0.03021 0.00185 0.03038 0.00162 C 0.02813 0.00162 0.19549 -0.00162 0.19549 -0.00139 C 0.22274 -0.00186 0.07431 0.00069 0.07396 0.00115 " pathEditMode="relative" rAng="0" ptsTypes="AAAAAAAAAAAAAAAAA">
                                      <p:cBhvr>
                                        <p:cTn id="24" dur="7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4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randomWalk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58447.732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20939" y="3431998"/>
            <a:ext cx="4302124" cy="3078138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395413"/>
            <a:ext cx="4452938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Gerader Verbinder 67"/>
          <p:cNvCxnSpPr/>
          <p:nvPr/>
        </p:nvCxnSpPr>
        <p:spPr>
          <a:xfrm>
            <a:off x="938213" y="3043238"/>
            <a:ext cx="7199312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/>
          <p:cNvCxnSpPr/>
          <p:nvPr/>
        </p:nvCxnSpPr>
        <p:spPr>
          <a:xfrm rot="16200000">
            <a:off x="62706" y="2247107"/>
            <a:ext cx="1439863" cy="0"/>
          </a:xfrm>
          <a:prstGeom prst="line">
            <a:avLst/>
          </a:prstGeom>
          <a:ln w="63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itle 1"/>
          <p:cNvSpPr txBox="1">
            <a:spLocks/>
          </p:cNvSpPr>
          <p:nvPr/>
        </p:nvSpPr>
        <p:spPr bwMode="auto">
          <a:xfrm>
            <a:off x="0" y="1858963"/>
            <a:ext cx="1665288" cy="57626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err="1" smtClean="0"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Aufenthalts</a:t>
            </a:r>
            <a:r>
              <a:rPr lang="en-US" sz="1400" dirty="0" smtClean="0"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400" dirty="0" err="1" smtClean="0"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wahrscheinlichkeit</a:t>
            </a:r>
            <a:endParaRPr lang="en-US" sz="1400" dirty="0">
              <a:effectLst>
                <a:outerShdw blurRad="88900" dist="38100" dir="2700000" algn="tl" rotWithShape="0">
                  <a:srgbClr val="1F497D">
                    <a:lumMod val="75000"/>
                    <a:alpha val="69000"/>
                  </a:srgb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97904" y="2920674"/>
            <a:ext cx="279400" cy="2794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feld 17"/>
          <p:cNvSpPr txBox="1"/>
          <p:nvPr/>
        </p:nvSpPr>
        <p:spPr>
          <a:xfrm>
            <a:off x="323528" y="18864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LacZ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-Algorithmus | Die Nadel im Heuhaufen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22" name="I Walk the Line (15sek)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579462" y="5373216"/>
            <a:ext cx="609600" cy="60960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02F01A-0ECC-463C-ACCF-FACB5AA26A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4A91-E9BE-429C-94A5-E35581B80A83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7240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path" presetSubtype="0" accel="7000" decel="7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3.7037E-6 L 0.05677 0.00324 L 0.0217 0.00185 L -0.05573 3.7037E-6 L 0.10851 3.7037E-6 L -0.0941 3.7037E-6 L -0.02517 0.00092 C 0.02448 0.00092 -0.0658 0.00046 -0.03871 0.00046 C -0.0118 3.7037E-6 0.0901 0.00069 0.1382 0.00069 C 0.18663 0.00046 -0.16719 -0.00116 -0.16059 -0.00116 C -0.20972 -0.00162 -0.11389 -0.00116 -0.11337 -0.00116 C -0.10555 -0.00093 -0.12865 -0.00301 -0.12882 -0.00278 C -0.13142 -0.00278 -0.04323 -0.0007 -0.04323 -0.00024 C -0.02934 0.00023 0.04358 0.00069 0.0434 0.00092 C 0.05816 0.00069 0.03021 0.00185 0.03038 0.00162 C 0.02813 0.00162 0.19549 -0.00162 0.19549 -0.00139 C 0.22274 -0.00186 0.07431 0.00069 0.07396 0.00115 " pathEditMode="relative" rAng="0" ptsTypes="AAAAAAAAAAAAAAAAA">
                                      <p:cBhvr>
                                        <p:cTn id="19" dur="7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2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7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5533" y="2373216"/>
            <a:ext cx="7977400" cy="1588021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>
                <a:noFill/>
                <a:ea typeface="MS PGothic" pitchFamily="34" charset="-128"/>
              </a:rPr>
              <a:t> </a:t>
            </a:r>
          </a:p>
        </p:txBody>
      </p:sp>
      <p:sp>
        <p:nvSpPr>
          <p:cNvPr id="5" name="Textfeld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22587" y="4166549"/>
            <a:ext cx="3927807" cy="430887"/>
          </a:xfrm>
          <a:prstGeom prst="rect">
            <a:avLst/>
          </a:prstGeom>
          <a:blipFill rotWithShape="0">
            <a:blip r:embed="rId4"/>
            <a:stretch>
              <a:fillRect l="-1240" t="-1408" r="-465"/>
            </a:stretch>
          </a:blipFill>
          <a:ln>
            <a:noFill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>
                <a:noFill/>
                <a:ea typeface="MS PGothic" pitchFamily="34" charset="-128"/>
              </a:rPr>
              <a:t> </a:t>
            </a:r>
          </a:p>
        </p:txBody>
      </p:sp>
      <p:sp>
        <p:nvSpPr>
          <p:cNvPr id="6" name="Textfeld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91181" y="4389395"/>
            <a:ext cx="4359213" cy="215444"/>
          </a:xfrm>
          <a:prstGeom prst="rect">
            <a:avLst/>
          </a:prstGeom>
          <a:blipFill rotWithShape="0">
            <a:blip r:embed="rId5"/>
            <a:stretch>
              <a:fillRect t="-2857" b="-54286"/>
            </a:stretch>
          </a:blipFill>
          <a:ln>
            <a:noFill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>
                <a:noFill/>
                <a:ea typeface="MS PGothic" pitchFamily="34" charset="-128"/>
              </a:rPr>
              <a:t> 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23528" y="18864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LacZ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-Algorithmus | Die Nadel im Heuhaufen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185966-3250-459B-8106-64BD41CE473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4A91-E9BE-429C-94A5-E35581B80A83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5128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bgerundetes Rechteck 21"/>
          <p:cNvSpPr/>
          <p:nvPr/>
        </p:nvSpPr>
        <p:spPr>
          <a:xfrm>
            <a:off x="1186386" y="2436735"/>
            <a:ext cx="6665165" cy="27314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4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6000"/>
                </a:schemeClr>
              </a:gs>
            </a:gsLst>
          </a:gradFill>
          <a:scene3d>
            <a:camera prst="orthographicFront"/>
            <a:lightRig rig="freezing" dir="t">
              <a:rot lat="0" lon="0" rev="6600000"/>
            </a:lightRig>
          </a:scene3d>
          <a:sp3d prstMaterial="clear">
            <a:bevelT w="1117600" h="1117600"/>
            <a:bevelB w="508000" h="5080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5" name="Freihandform 4"/>
          <p:cNvSpPr/>
          <p:nvPr/>
        </p:nvSpPr>
        <p:spPr>
          <a:xfrm>
            <a:off x="1471613" y="2727325"/>
            <a:ext cx="6081712" cy="2100263"/>
          </a:xfrm>
          <a:custGeom>
            <a:avLst/>
            <a:gdLst>
              <a:gd name="connsiteX0" fmla="*/ 2240174 w 6082203"/>
              <a:gd name="connsiteY0" fmla="*/ 1608637 h 2100274"/>
              <a:gd name="connsiteX1" fmla="*/ 1478174 w 6082203"/>
              <a:gd name="connsiteY1" fmla="*/ 1938837 h 2100274"/>
              <a:gd name="connsiteX2" fmla="*/ 419841 w 6082203"/>
              <a:gd name="connsiteY2" fmla="*/ 1837237 h 2100274"/>
              <a:gd name="connsiteX3" fmla="*/ 131974 w 6082203"/>
              <a:gd name="connsiteY3" fmla="*/ 1253037 h 2100274"/>
              <a:gd name="connsiteX4" fmla="*/ 910908 w 6082203"/>
              <a:gd name="connsiteY4" fmla="*/ 1447771 h 2100274"/>
              <a:gd name="connsiteX5" fmla="*/ 1207241 w 6082203"/>
              <a:gd name="connsiteY5" fmla="*/ 1024437 h 2100274"/>
              <a:gd name="connsiteX6" fmla="*/ 428308 w 6082203"/>
              <a:gd name="connsiteY6" fmla="*/ 922837 h 2100274"/>
              <a:gd name="connsiteX7" fmla="*/ 631508 w 6082203"/>
              <a:gd name="connsiteY7" fmla="*/ 541837 h 2100274"/>
              <a:gd name="connsiteX8" fmla="*/ 377508 w 6082203"/>
              <a:gd name="connsiteY8" fmla="*/ 186237 h 2100274"/>
              <a:gd name="connsiteX9" fmla="*/ 72708 w 6082203"/>
              <a:gd name="connsiteY9" fmla="*/ 685771 h 2100274"/>
              <a:gd name="connsiteX10" fmla="*/ 1867641 w 6082203"/>
              <a:gd name="connsiteY10" fmla="*/ 372504 h 2100274"/>
              <a:gd name="connsiteX11" fmla="*/ 2951374 w 6082203"/>
              <a:gd name="connsiteY11" fmla="*/ 609571 h 2100274"/>
              <a:gd name="connsiteX12" fmla="*/ 1833774 w 6082203"/>
              <a:gd name="connsiteY12" fmla="*/ 973637 h 2100274"/>
              <a:gd name="connsiteX13" fmla="*/ 1994641 w 6082203"/>
              <a:gd name="connsiteY13" fmla="*/ 423304 h 2100274"/>
              <a:gd name="connsiteX14" fmla="*/ 2993708 w 6082203"/>
              <a:gd name="connsiteY14" fmla="*/ 84637 h 2100274"/>
              <a:gd name="connsiteX15" fmla="*/ 3831908 w 6082203"/>
              <a:gd name="connsiteY15" fmla="*/ 592637 h 2100274"/>
              <a:gd name="connsiteX16" fmla="*/ 4771708 w 6082203"/>
              <a:gd name="connsiteY16" fmla="*/ 287837 h 2100274"/>
              <a:gd name="connsiteX17" fmla="*/ 4204441 w 6082203"/>
              <a:gd name="connsiteY17" fmla="*/ 25371 h 2100274"/>
              <a:gd name="connsiteX18" fmla="*/ 4035108 w 6082203"/>
              <a:gd name="connsiteY18" fmla="*/ 948237 h 2100274"/>
              <a:gd name="connsiteX19" fmla="*/ 4661641 w 6082203"/>
              <a:gd name="connsiteY19" fmla="*/ 939771 h 2100274"/>
              <a:gd name="connsiteX20" fmla="*/ 5144241 w 6082203"/>
              <a:gd name="connsiteY20" fmla="*/ 761971 h 2100274"/>
              <a:gd name="connsiteX21" fmla="*/ 5118841 w 6082203"/>
              <a:gd name="connsiteY21" fmla="*/ 364037 h 2100274"/>
              <a:gd name="connsiteX22" fmla="*/ 4754774 w 6082203"/>
              <a:gd name="connsiteY22" fmla="*/ 491037 h 2100274"/>
              <a:gd name="connsiteX23" fmla="*/ 4814041 w 6082203"/>
              <a:gd name="connsiteY23" fmla="*/ 804304 h 2100274"/>
              <a:gd name="connsiteX24" fmla="*/ 5271241 w 6082203"/>
              <a:gd name="connsiteY24" fmla="*/ 1032904 h 2100274"/>
              <a:gd name="connsiteX25" fmla="*/ 5542174 w 6082203"/>
              <a:gd name="connsiteY25" fmla="*/ 1337704 h 2100274"/>
              <a:gd name="connsiteX26" fmla="*/ 4873308 w 6082203"/>
              <a:gd name="connsiteY26" fmla="*/ 1718704 h 2100274"/>
              <a:gd name="connsiteX27" fmla="*/ 4365308 w 6082203"/>
              <a:gd name="connsiteY27" fmla="*/ 1659437 h 2100274"/>
              <a:gd name="connsiteX28" fmla="*/ 4289108 w 6082203"/>
              <a:gd name="connsiteY28" fmla="*/ 1329237 h 2100274"/>
              <a:gd name="connsiteX29" fmla="*/ 4797108 w 6082203"/>
              <a:gd name="connsiteY29" fmla="*/ 1269971 h 2100274"/>
              <a:gd name="connsiteX30" fmla="*/ 5220441 w 6082203"/>
              <a:gd name="connsiteY30" fmla="*/ 1523971 h 2100274"/>
              <a:gd name="connsiteX31" fmla="*/ 5745374 w 6082203"/>
              <a:gd name="connsiteY31" fmla="*/ 1659437 h 2100274"/>
              <a:gd name="connsiteX32" fmla="*/ 6075574 w 6082203"/>
              <a:gd name="connsiteY32" fmla="*/ 1337704 h 2100274"/>
              <a:gd name="connsiteX33" fmla="*/ 5897774 w 6082203"/>
              <a:gd name="connsiteY33" fmla="*/ 956704 h 2100274"/>
              <a:gd name="connsiteX34" fmla="*/ 5127308 w 6082203"/>
              <a:gd name="connsiteY34" fmla="*/ 1659437 h 2100274"/>
              <a:gd name="connsiteX35" fmla="*/ 4399174 w 6082203"/>
              <a:gd name="connsiteY35" fmla="*/ 1964237 h 2100274"/>
              <a:gd name="connsiteX36" fmla="*/ 3637174 w 6082203"/>
              <a:gd name="connsiteY36" fmla="*/ 1786437 h 2100274"/>
              <a:gd name="connsiteX37" fmla="*/ 3281574 w 6082203"/>
              <a:gd name="connsiteY37" fmla="*/ 1498571 h 2100274"/>
              <a:gd name="connsiteX38" fmla="*/ 3188441 w 6082203"/>
              <a:gd name="connsiteY38" fmla="*/ 931304 h 2100274"/>
              <a:gd name="connsiteX39" fmla="*/ 3628708 w 6082203"/>
              <a:gd name="connsiteY39" fmla="*/ 770437 h 2100274"/>
              <a:gd name="connsiteX40" fmla="*/ 3941974 w 6082203"/>
              <a:gd name="connsiteY40" fmla="*/ 948237 h 2100274"/>
              <a:gd name="connsiteX41" fmla="*/ 3654108 w 6082203"/>
              <a:gd name="connsiteY41" fmla="*/ 1371571 h 2100274"/>
              <a:gd name="connsiteX42" fmla="*/ 3357774 w 6082203"/>
              <a:gd name="connsiteY42" fmla="*/ 1396971 h 2100274"/>
              <a:gd name="connsiteX43" fmla="*/ 3095308 w 6082203"/>
              <a:gd name="connsiteY43" fmla="*/ 1337704 h 2100274"/>
              <a:gd name="connsiteX44" fmla="*/ 2451841 w 6082203"/>
              <a:gd name="connsiteY44" fmla="*/ 1185304 h 2100274"/>
              <a:gd name="connsiteX45" fmla="*/ 1986174 w 6082203"/>
              <a:gd name="connsiteY45" fmla="*/ 1193771 h 2100274"/>
              <a:gd name="connsiteX46" fmla="*/ 1766041 w 6082203"/>
              <a:gd name="connsiteY46" fmla="*/ 1650971 h 2100274"/>
              <a:gd name="connsiteX47" fmla="*/ 1986174 w 6082203"/>
              <a:gd name="connsiteY47" fmla="*/ 1972704 h 2100274"/>
              <a:gd name="connsiteX48" fmla="*/ 2561908 w 6082203"/>
              <a:gd name="connsiteY48" fmla="*/ 2099704 h 2100274"/>
              <a:gd name="connsiteX49" fmla="*/ 2875174 w 6082203"/>
              <a:gd name="connsiteY49" fmla="*/ 1930371 h 2100274"/>
              <a:gd name="connsiteX50" fmla="*/ 2942908 w 6082203"/>
              <a:gd name="connsiteY50" fmla="*/ 1693304 h 2100274"/>
              <a:gd name="connsiteX51" fmla="*/ 2832841 w 6082203"/>
              <a:gd name="connsiteY51" fmla="*/ 1396971 h 2100274"/>
              <a:gd name="connsiteX52" fmla="*/ 2392574 w 6082203"/>
              <a:gd name="connsiteY52" fmla="*/ 1312304 h 2100274"/>
              <a:gd name="connsiteX53" fmla="*/ 2223241 w 6082203"/>
              <a:gd name="connsiteY53" fmla="*/ 1464704 h 2100274"/>
              <a:gd name="connsiteX54" fmla="*/ 2240174 w 6082203"/>
              <a:gd name="connsiteY54" fmla="*/ 1608637 h 2100274"/>
              <a:gd name="connsiteX0" fmla="*/ 2240174 w 6082203"/>
              <a:gd name="connsiteY0" fmla="*/ 1608637 h 2100274"/>
              <a:gd name="connsiteX1" fmla="*/ 1478174 w 6082203"/>
              <a:gd name="connsiteY1" fmla="*/ 1938837 h 2100274"/>
              <a:gd name="connsiteX2" fmla="*/ 419841 w 6082203"/>
              <a:gd name="connsiteY2" fmla="*/ 1837237 h 2100274"/>
              <a:gd name="connsiteX3" fmla="*/ 131974 w 6082203"/>
              <a:gd name="connsiteY3" fmla="*/ 1253037 h 2100274"/>
              <a:gd name="connsiteX4" fmla="*/ 910908 w 6082203"/>
              <a:gd name="connsiteY4" fmla="*/ 1447771 h 2100274"/>
              <a:gd name="connsiteX5" fmla="*/ 1207241 w 6082203"/>
              <a:gd name="connsiteY5" fmla="*/ 1024437 h 2100274"/>
              <a:gd name="connsiteX6" fmla="*/ 428308 w 6082203"/>
              <a:gd name="connsiteY6" fmla="*/ 922837 h 2100274"/>
              <a:gd name="connsiteX7" fmla="*/ 631508 w 6082203"/>
              <a:gd name="connsiteY7" fmla="*/ 541837 h 2100274"/>
              <a:gd name="connsiteX8" fmla="*/ 377508 w 6082203"/>
              <a:gd name="connsiteY8" fmla="*/ 186237 h 2100274"/>
              <a:gd name="connsiteX9" fmla="*/ 72708 w 6082203"/>
              <a:gd name="connsiteY9" fmla="*/ 685771 h 2100274"/>
              <a:gd name="connsiteX10" fmla="*/ 1867641 w 6082203"/>
              <a:gd name="connsiteY10" fmla="*/ 372504 h 2100274"/>
              <a:gd name="connsiteX11" fmla="*/ 2951374 w 6082203"/>
              <a:gd name="connsiteY11" fmla="*/ 609571 h 2100274"/>
              <a:gd name="connsiteX12" fmla="*/ 1833774 w 6082203"/>
              <a:gd name="connsiteY12" fmla="*/ 973637 h 2100274"/>
              <a:gd name="connsiteX13" fmla="*/ 1994641 w 6082203"/>
              <a:gd name="connsiteY13" fmla="*/ 423304 h 2100274"/>
              <a:gd name="connsiteX14" fmla="*/ 2993708 w 6082203"/>
              <a:gd name="connsiteY14" fmla="*/ 84637 h 2100274"/>
              <a:gd name="connsiteX15" fmla="*/ 3831908 w 6082203"/>
              <a:gd name="connsiteY15" fmla="*/ 592637 h 2100274"/>
              <a:gd name="connsiteX16" fmla="*/ 4771708 w 6082203"/>
              <a:gd name="connsiteY16" fmla="*/ 287837 h 2100274"/>
              <a:gd name="connsiteX17" fmla="*/ 4204441 w 6082203"/>
              <a:gd name="connsiteY17" fmla="*/ 25371 h 2100274"/>
              <a:gd name="connsiteX18" fmla="*/ 4035108 w 6082203"/>
              <a:gd name="connsiteY18" fmla="*/ 948237 h 2100274"/>
              <a:gd name="connsiteX19" fmla="*/ 4661641 w 6082203"/>
              <a:gd name="connsiteY19" fmla="*/ 939771 h 2100274"/>
              <a:gd name="connsiteX20" fmla="*/ 5144241 w 6082203"/>
              <a:gd name="connsiteY20" fmla="*/ 761971 h 2100274"/>
              <a:gd name="connsiteX21" fmla="*/ 5118841 w 6082203"/>
              <a:gd name="connsiteY21" fmla="*/ 364037 h 2100274"/>
              <a:gd name="connsiteX22" fmla="*/ 4754774 w 6082203"/>
              <a:gd name="connsiteY22" fmla="*/ 491037 h 2100274"/>
              <a:gd name="connsiteX23" fmla="*/ 4814041 w 6082203"/>
              <a:gd name="connsiteY23" fmla="*/ 804304 h 2100274"/>
              <a:gd name="connsiteX24" fmla="*/ 5271241 w 6082203"/>
              <a:gd name="connsiteY24" fmla="*/ 1032904 h 2100274"/>
              <a:gd name="connsiteX25" fmla="*/ 5542174 w 6082203"/>
              <a:gd name="connsiteY25" fmla="*/ 1337704 h 2100274"/>
              <a:gd name="connsiteX26" fmla="*/ 4873308 w 6082203"/>
              <a:gd name="connsiteY26" fmla="*/ 1718704 h 2100274"/>
              <a:gd name="connsiteX27" fmla="*/ 4365308 w 6082203"/>
              <a:gd name="connsiteY27" fmla="*/ 1659437 h 2100274"/>
              <a:gd name="connsiteX28" fmla="*/ 4289108 w 6082203"/>
              <a:gd name="connsiteY28" fmla="*/ 1329237 h 2100274"/>
              <a:gd name="connsiteX29" fmla="*/ 4797108 w 6082203"/>
              <a:gd name="connsiteY29" fmla="*/ 1269971 h 2100274"/>
              <a:gd name="connsiteX30" fmla="*/ 5220441 w 6082203"/>
              <a:gd name="connsiteY30" fmla="*/ 1523971 h 2100274"/>
              <a:gd name="connsiteX31" fmla="*/ 5745374 w 6082203"/>
              <a:gd name="connsiteY31" fmla="*/ 1659437 h 2100274"/>
              <a:gd name="connsiteX32" fmla="*/ 6075574 w 6082203"/>
              <a:gd name="connsiteY32" fmla="*/ 1337704 h 2100274"/>
              <a:gd name="connsiteX33" fmla="*/ 5897774 w 6082203"/>
              <a:gd name="connsiteY33" fmla="*/ 956704 h 2100274"/>
              <a:gd name="connsiteX34" fmla="*/ 5127308 w 6082203"/>
              <a:gd name="connsiteY34" fmla="*/ 1659437 h 2100274"/>
              <a:gd name="connsiteX35" fmla="*/ 4399174 w 6082203"/>
              <a:gd name="connsiteY35" fmla="*/ 1964237 h 2100274"/>
              <a:gd name="connsiteX36" fmla="*/ 3637174 w 6082203"/>
              <a:gd name="connsiteY36" fmla="*/ 1786437 h 2100274"/>
              <a:gd name="connsiteX37" fmla="*/ 3281574 w 6082203"/>
              <a:gd name="connsiteY37" fmla="*/ 1498571 h 2100274"/>
              <a:gd name="connsiteX38" fmla="*/ 3188441 w 6082203"/>
              <a:gd name="connsiteY38" fmla="*/ 931304 h 2100274"/>
              <a:gd name="connsiteX39" fmla="*/ 3628708 w 6082203"/>
              <a:gd name="connsiteY39" fmla="*/ 770437 h 2100274"/>
              <a:gd name="connsiteX40" fmla="*/ 3941974 w 6082203"/>
              <a:gd name="connsiteY40" fmla="*/ 948237 h 2100274"/>
              <a:gd name="connsiteX41" fmla="*/ 3654108 w 6082203"/>
              <a:gd name="connsiteY41" fmla="*/ 1371571 h 2100274"/>
              <a:gd name="connsiteX42" fmla="*/ 3357774 w 6082203"/>
              <a:gd name="connsiteY42" fmla="*/ 1396971 h 2100274"/>
              <a:gd name="connsiteX43" fmla="*/ 3095308 w 6082203"/>
              <a:gd name="connsiteY43" fmla="*/ 1337704 h 2100274"/>
              <a:gd name="connsiteX44" fmla="*/ 2451841 w 6082203"/>
              <a:gd name="connsiteY44" fmla="*/ 1185304 h 2100274"/>
              <a:gd name="connsiteX45" fmla="*/ 1986174 w 6082203"/>
              <a:gd name="connsiteY45" fmla="*/ 1193771 h 2100274"/>
              <a:gd name="connsiteX46" fmla="*/ 1766041 w 6082203"/>
              <a:gd name="connsiteY46" fmla="*/ 1650971 h 2100274"/>
              <a:gd name="connsiteX47" fmla="*/ 1986174 w 6082203"/>
              <a:gd name="connsiteY47" fmla="*/ 1972704 h 2100274"/>
              <a:gd name="connsiteX48" fmla="*/ 2561908 w 6082203"/>
              <a:gd name="connsiteY48" fmla="*/ 2099704 h 2100274"/>
              <a:gd name="connsiteX49" fmla="*/ 2875174 w 6082203"/>
              <a:gd name="connsiteY49" fmla="*/ 1930371 h 2100274"/>
              <a:gd name="connsiteX50" fmla="*/ 2942908 w 6082203"/>
              <a:gd name="connsiteY50" fmla="*/ 1693304 h 2100274"/>
              <a:gd name="connsiteX51" fmla="*/ 2832841 w 6082203"/>
              <a:gd name="connsiteY51" fmla="*/ 1396971 h 2100274"/>
              <a:gd name="connsiteX52" fmla="*/ 2392574 w 6082203"/>
              <a:gd name="connsiteY52" fmla="*/ 1312304 h 2100274"/>
              <a:gd name="connsiteX53" fmla="*/ 2240174 w 6082203"/>
              <a:gd name="connsiteY53" fmla="*/ 1608637 h 2100274"/>
              <a:gd name="connsiteX0" fmla="*/ 2240174 w 6082203"/>
              <a:gd name="connsiteY0" fmla="*/ 1608637 h 2100274"/>
              <a:gd name="connsiteX1" fmla="*/ 1478174 w 6082203"/>
              <a:gd name="connsiteY1" fmla="*/ 1938837 h 2100274"/>
              <a:gd name="connsiteX2" fmla="*/ 419841 w 6082203"/>
              <a:gd name="connsiteY2" fmla="*/ 1837237 h 2100274"/>
              <a:gd name="connsiteX3" fmla="*/ 131974 w 6082203"/>
              <a:gd name="connsiteY3" fmla="*/ 1253037 h 2100274"/>
              <a:gd name="connsiteX4" fmla="*/ 910908 w 6082203"/>
              <a:gd name="connsiteY4" fmla="*/ 1447771 h 2100274"/>
              <a:gd name="connsiteX5" fmla="*/ 1207241 w 6082203"/>
              <a:gd name="connsiteY5" fmla="*/ 1024437 h 2100274"/>
              <a:gd name="connsiteX6" fmla="*/ 428308 w 6082203"/>
              <a:gd name="connsiteY6" fmla="*/ 922837 h 2100274"/>
              <a:gd name="connsiteX7" fmla="*/ 631508 w 6082203"/>
              <a:gd name="connsiteY7" fmla="*/ 541837 h 2100274"/>
              <a:gd name="connsiteX8" fmla="*/ 377508 w 6082203"/>
              <a:gd name="connsiteY8" fmla="*/ 186237 h 2100274"/>
              <a:gd name="connsiteX9" fmla="*/ 72708 w 6082203"/>
              <a:gd name="connsiteY9" fmla="*/ 685771 h 2100274"/>
              <a:gd name="connsiteX10" fmla="*/ 1867641 w 6082203"/>
              <a:gd name="connsiteY10" fmla="*/ 372504 h 2100274"/>
              <a:gd name="connsiteX11" fmla="*/ 2951374 w 6082203"/>
              <a:gd name="connsiteY11" fmla="*/ 609571 h 2100274"/>
              <a:gd name="connsiteX12" fmla="*/ 1833774 w 6082203"/>
              <a:gd name="connsiteY12" fmla="*/ 973637 h 2100274"/>
              <a:gd name="connsiteX13" fmla="*/ 1994641 w 6082203"/>
              <a:gd name="connsiteY13" fmla="*/ 423304 h 2100274"/>
              <a:gd name="connsiteX14" fmla="*/ 2993708 w 6082203"/>
              <a:gd name="connsiteY14" fmla="*/ 84637 h 2100274"/>
              <a:gd name="connsiteX15" fmla="*/ 3831908 w 6082203"/>
              <a:gd name="connsiteY15" fmla="*/ 592637 h 2100274"/>
              <a:gd name="connsiteX16" fmla="*/ 4771708 w 6082203"/>
              <a:gd name="connsiteY16" fmla="*/ 287837 h 2100274"/>
              <a:gd name="connsiteX17" fmla="*/ 4204441 w 6082203"/>
              <a:gd name="connsiteY17" fmla="*/ 25371 h 2100274"/>
              <a:gd name="connsiteX18" fmla="*/ 4035108 w 6082203"/>
              <a:gd name="connsiteY18" fmla="*/ 948237 h 2100274"/>
              <a:gd name="connsiteX19" fmla="*/ 4661641 w 6082203"/>
              <a:gd name="connsiteY19" fmla="*/ 939771 h 2100274"/>
              <a:gd name="connsiteX20" fmla="*/ 5144241 w 6082203"/>
              <a:gd name="connsiteY20" fmla="*/ 761971 h 2100274"/>
              <a:gd name="connsiteX21" fmla="*/ 5118841 w 6082203"/>
              <a:gd name="connsiteY21" fmla="*/ 364037 h 2100274"/>
              <a:gd name="connsiteX22" fmla="*/ 4754774 w 6082203"/>
              <a:gd name="connsiteY22" fmla="*/ 491037 h 2100274"/>
              <a:gd name="connsiteX23" fmla="*/ 4814041 w 6082203"/>
              <a:gd name="connsiteY23" fmla="*/ 804304 h 2100274"/>
              <a:gd name="connsiteX24" fmla="*/ 5271241 w 6082203"/>
              <a:gd name="connsiteY24" fmla="*/ 1032904 h 2100274"/>
              <a:gd name="connsiteX25" fmla="*/ 5542174 w 6082203"/>
              <a:gd name="connsiteY25" fmla="*/ 1337704 h 2100274"/>
              <a:gd name="connsiteX26" fmla="*/ 4873308 w 6082203"/>
              <a:gd name="connsiteY26" fmla="*/ 1718704 h 2100274"/>
              <a:gd name="connsiteX27" fmla="*/ 4365308 w 6082203"/>
              <a:gd name="connsiteY27" fmla="*/ 1659437 h 2100274"/>
              <a:gd name="connsiteX28" fmla="*/ 4289108 w 6082203"/>
              <a:gd name="connsiteY28" fmla="*/ 1329237 h 2100274"/>
              <a:gd name="connsiteX29" fmla="*/ 4797108 w 6082203"/>
              <a:gd name="connsiteY29" fmla="*/ 1269971 h 2100274"/>
              <a:gd name="connsiteX30" fmla="*/ 5220441 w 6082203"/>
              <a:gd name="connsiteY30" fmla="*/ 1523971 h 2100274"/>
              <a:gd name="connsiteX31" fmla="*/ 5745374 w 6082203"/>
              <a:gd name="connsiteY31" fmla="*/ 1659437 h 2100274"/>
              <a:gd name="connsiteX32" fmla="*/ 6075574 w 6082203"/>
              <a:gd name="connsiteY32" fmla="*/ 1337704 h 2100274"/>
              <a:gd name="connsiteX33" fmla="*/ 5897774 w 6082203"/>
              <a:gd name="connsiteY33" fmla="*/ 956704 h 2100274"/>
              <a:gd name="connsiteX34" fmla="*/ 5127308 w 6082203"/>
              <a:gd name="connsiteY34" fmla="*/ 1659437 h 2100274"/>
              <a:gd name="connsiteX35" fmla="*/ 4399174 w 6082203"/>
              <a:gd name="connsiteY35" fmla="*/ 1964237 h 2100274"/>
              <a:gd name="connsiteX36" fmla="*/ 3637174 w 6082203"/>
              <a:gd name="connsiteY36" fmla="*/ 1786437 h 2100274"/>
              <a:gd name="connsiteX37" fmla="*/ 3281574 w 6082203"/>
              <a:gd name="connsiteY37" fmla="*/ 1498571 h 2100274"/>
              <a:gd name="connsiteX38" fmla="*/ 3188441 w 6082203"/>
              <a:gd name="connsiteY38" fmla="*/ 931304 h 2100274"/>
              <a:gd name="connsiteX39" fmla="*/ 3628708 w 6082203"/>
              <a:gd name="connsiteY39" fmla="*/ 770437 h 2100274"/>
              <a:gd name="connsiteX40" fmla="*/ 3941974 w 6082203"/>
              <a:gd name="connsiteY40" fmla="*/ 948237 h 2100274"/>
              <a:gd name="connsiteX41" fmla="*/ 3654108 w 6082203"/>
              <a:gd name="connsiteY41" fmla="*/ 1371571 h 2100274"/>
              <a:gd name="connsiteX42" fmla="*/ 3357774 w 6082203"/>
              <a:gd name="connsiteY42" fmla="*/ 1396971 h 2100274"/>
              <a:gd name="connsiteX43" fmla="*/ 3095308 w 6082203"/>
              <a:gd name="connsiteY43" fmla="*/ 1337704 h 2100274"/>
              <a:gd name="connsiteX44" fmla="*/ 2451841 w 6082203"/>
              <a:gd name="connsiteY44" fmla="*/ 1185304 h 2100274"/>
              <a:gd name="connsiteX45" fmla="*/ 1986174 w 6082203"/>
              <a:gd name="connsiteY45" fmla="*/ 1193771 h 2100274"/>
              <a:gd name="connsiteX46" fmla="*/ 1766041 w 6082203"/>
              <a:gd name="connsiteY46" fmla="*/ 1650971 h 2100274"/>
              <a:gd name="connsiteX47" fmla="*/ 1986174 w 6082203"/>
              <a:gd name="connsiteY47" fmla="*/ 1972704 h 2100274"/>
              <a:gd name="connsiteX48" fmla="*/ 2561908 w 6082203"/>
              <a:gd name="connsiteY48" fmla="*/ 2099704 h 2100274"/>
              <a:gd name="connsiteX49" fmla="*/ 2875174 w 6082203"/>
              <a:gd name="connsiteY49" fmla="*/ 1930371 h 2100274"/>
              <a:gd name="connsiteX50" fmla="*/ 2942908 w 6082203"/>
              <a:gd name="connsiteY50" fmla="*/ 1693304 h 2100274"/>
              <a:gd name="connsiteX51" fmla="*/ 2832841 w 6082203"/>
              <a:gd name="connsiteY51" fmla="*/ 1396971 h 2100274"/>
              <a:gd name="connsiteX52" fmla="*/ 2240174 w 6082203"/>
              <a:gd name="connsiteY52" fmla="*/ 1608637 h 2100274"/>
              <a:gd name="connsiteX0" fmla="*/ 2240174 w 6082203"/>
              <a:gd name="connsiteY0" fmla="*/ 1608637 h 2100274"/>
              <a:gd name="connsiteX1" fmla="*/ 1478174 w 6082203"/>
              <a:gd name="connsiteY1" fmla="*/ 1938837 h 2100274"/>
              <a:gd name="connsiteX2" fmla="*/ 419841 w 6082203"/>
              <a:gd name="connsiteY2" fmla="*/ 1837237 h 2100274"/>
              <a:gd name="connsiteX3" fmla="*/ 131974 w 6082203"/>
              <a:gd name="connsiteY3" fmla="*/ 1253037 h 2100274"/>
              <a:gd name="connsiteX4" fmla="*/ 910908 w 6082203"/>
              <a:gd name="connsiteY4" fmla="*/ 1447771 h 2100274"/>
              <a:gd name="connsiteX5" fmla="*/ 1207241 w 6082203"/>
              <a:gd name="connsiteY5" fmla="*/ 1024437 h 2100274"/>
              <a:gd name="connsiteX6" fmla="*/ 428308 w 6082203"/>
              <a:gd name="connsiteY6" fmla="*/ 922837 h 2100274"/>
              <a:gd name="connsiteX7" fmla="*/ 631508 w 6082203"/>
              <a:gd name="connsiteY7" fmla="*/ 541837 h 2100274"/>
              <a:gd name="connsiteX8" fmla="*/ 377508 w 6082203"/>
              <a:gd name="connsiteY8" fmla="*/ 186237 h 2100274"/>
              <a:gd name="connsiteX9" fmla="*/ 72708 w 6082203"/>
              <a:gd name="connsiteY9" fmla="*/ 685771 h 2100274"/>
              <a:gd name="connsiteX10" fmla="*/ 1867641 w 6082203"/>
              <a:gd name="connsiteY10" fmla="*/ 372504 h 2100274"/>
              <a:gd name="connsiteX11" fmla="*/ 2951374 w 6082203"/>
              <a:gd name="connsiteY11" fmla="*/ 609571 h 2100274"/>
              <a:gd name="connsiteX12" fmla="*/ 1833774 w 6082203"/>
              <a:gd name="connsiteY12" fmla="*/ 973637 h 2100274"/>
              <a:gd name="connsiteX13" fmla="*/ 1994641 w 6082203"/>
              <a:gd name="connsiteY13" fmla="*/ 423304 h 2100274"/>
              <a:gd name="connsiteX14" fmla="*/ 2993708 w 6082203"/>
              <a:gd name="connsiteY14" fmla="*/ 84637 h 2100274"/>
              <a:gd name="connsiteX15" fmla="*/ 3831908 w 6082203"/>
              <a:gd name="connsiteY15" fmla="*/ 592637 h 2100274"/>
              <a:gd name="connsiteX16" fmla="*/ 4771708 w 6082203"/>
              <a:gd name="connsiteY16" fmla="*/ 287837 h 2100274"/>
              <a:gd name="connsiteX17" fmla="*/ 4204441 w 6082203"/>
              <a:gd name="connsiteY17" fmla="*/ 25371 h 2100274"/>
              <a:gd name="connsiteX18" fmla="*/ 4035108 w 6082203"/>
              <a:gd name="connsiteY18" fmla="*/ 948237 h 2100274"/>
              <a:gd name="connsiteX19" fmla="*/ 4661641 w 6082203"/>
              <a:gd name="connsiteY19" fmla="*/ 939771 h 2100274"/>
              <a:gd name="connsiteX20" fmla="*/ 5144241 w 6082203"/>
              <a:gd name="connsiteY20" fmla="*/ 761971 h 2100274"/>
              <a:gd name="connsiteX21" fmla="*/ 5118841 w 6082203"/>
              <a:gd name="connsiteY21" fmla="*/ 364037 h 2100274"/>
              <a:gd name="connsiteX22" fmla="*/ 4754774 w 6082203"/>
              <a:gd name="connsiteY22" fmla="*/ 491037 h 2100274"/>
              <a:gd name="connsiteX23" fmla="*/ 4814041 w 6082203"/>
              <a:gd name="connsiteY23" fmla="*/ 804304 h 2100274"/>
              <a:gd name="connsiteX24" fmla="*/ 5271241 w 6082203"/>
              <a:gd name="connsiteY24" fmla="*/ 1032904 h 2100274"/>
              <a:gd name="connsiteX25" fmla="*/ 5542174 w 6082203"/>
              <a:gd name="connsiteY25" fmla="*/ 1337704 h 2100274"/>
              <a:gd name="connsiteX26" fmla="*/ 4873308 w 6082203"/>
              <a:gd name="connsiteY26" fmla="*/ 1718704 h 2100274"/>
              <a:gd name="connsiteX27" fmla="*/ 4365308 w 6082203"/>
              <a:gd name="connsiteY27" fmla="*/ 1659437 h 2100274"/>
              <a:gd name="connsiteX28" fmla="*/ 4289108 w 6082203"/>
              <a:gd name="connsiteY28" fmla="*/ 1329237 h 2100274"/>
              <a:gd name="connsiteX29" fmla="*/ 4797108 w 6082203"/>
              <a:gd name="connsiteY29" fmla="*/ 1269971 h 2100274"/>
              <a:gd name="connsiteX30" fmla="*/ 5220441 w 6082203"/>
              <a:gd name="connsiteY30" fmla="*/ 1523971 h 2100274"/>
              <a:gd name="connsiteX31" fmla="*/ 5745374 w 6082203"/>
              <a:gd name="connsiteY31" fmla="*/ 1659437 h 2100274"/>
              <a:gd name="connsiteX32" fmla="*/ 6075574 w 6082203"/>
              <a:gd name="connsiteY32" fmla="*/ 1337704 h 2100274"/>
              <a:gd name="connsiteX33" fmla="*/ 5897774 w 6082203"/>
              <a:gd name="connsiteY33" fmla="*/ 956704 h 2100274"/>
              <a:gd name="connsiteX34" fmla="*/ 5127308 w 6082203"/>
              <a:gd name="connsiteY34" fmla="*/ 1659437 h 2100274"/>
              <a:gd name="connsiteX35" fmla="*/ 4399174 w 6082203"/>
              <a:gd name="connsiteY35" fmla="*/ 1964237 h 2100274"/>
              <a:gd name="connsiteX36" fmla="*/ 3637174 w 6082203"/>
              <a:gd name="connsiteY36" fmla="*/ 1786437 h 2100274"/>
              <a:gd name="connsiteX37" fmla="*/ 3281574 w 6082203"/>
              <a:gd name="connsiteY37" fmla="*/ 1498571 h 2100274"/>
              <a:gd name="connsiteX38" fmla="*/ 3188441 w 6082203"/>
              <a:gd name="connsiteY38" fmla="*/ 931304 h 2100274"/>
              <a:gd name="connsiteX39" fmla="*/ 3628708 w 6082203"/>
              <a:gd name="connsiteY39" fmla="*/ 770437 h 2100274"/>
              <a:gd name="connsiteX40" fmla="*/ 3941974 w 6082203"/>
              <a:gd name="connsiteY40" fmla="*/ 948237 h 2100274"/>
              <a:gd name="connsiteX41" fmla="*/ 3654108 w 6082203"/>
              <a:gd name="connsiteY41" fmla="*/ 1371571 h 2100274"/>
              <a:gd name="connsiteX42" fmla="*/ 3357774 w 6082203"/>
              <a:gd name="connsiteY42" fmla="*/ 1396971 h 2100274"/>
              <a:gd name="connsiteX43" fmla="*/ 3095308 w 6082203"/>
              <a:gd name="connsiteY43" fmla="*/ 1337704 h 2100274"/>
              <a:gd name="connsiteX44" fmla="*/ 2451841 w 6082203"/>
              <a:gd name="connsiteY44" fmla="*/ 1185304 h 2100274"/>
              <a:gd name="connsiteX45" fmla="*/ 1986174 w 6082203"/>
              <a:gd name="connsiteY45" fmla="*/ 1193771 h 2100274"/>
              <a:gd name="connsiteX46" fmla="*/ 1766041 w 6082203"/>
              <a:gd name="connsiteY46" fmla="*/ 1650971 h 2100274"/>
              <a:gd name="connsiteX47" fmla="*/ 1986174 w 6082203"/>
              <a:gd name="connsiteY47" fmla="*/ 1972704 h 2100274"/>
              <a:gd name="connsiteX48" fmla="*/ 2561908 w 6082203"/>
              <a:gd name="connsiteY48" fmla="*/ 2099704 h 2100274"/>
              <a:gd name="connsiteX49" fmla="*/ 2875174 w 6082203"/>
              <a:gd name="connsiteY49" fmla="*/ 1930371 h 2100274"/>
              <a:gd name="connsiteX50" fmla="*/ 2942908 w 6082203"/>
              <a:gd name="connsiteY50" fmla="*/ 1693304 h 2100274"/>
              <a:gd name="connsiteX51" fmla="*/ 2240174 w 6082203"/>
              <a:gd name="connsiteY51" fmla="*/ 1608637 h 2100274"/>
              <a:gd name="connsiteX0" fmla="*/ 2240174 w 6082203"/>
              <a:gd name="connsiteY0" fmla="*/ 1608637 h 2100274"/>
              <a:gd name="connsiteX1" fmla="*/ 1478174 w 6082203"/>
              <a:gd name="connsiteY1" fmla="*/ 1938837 h 2100274"/>
              <a:gd name="connsiteX2" fmla="*/ 419841 w 6082203"/>
              <a:gd name="connsiteY2" fmla="*/ 1837237 h 2100274"/>
              <a:gd name="connsiteX3" fmla="*/ 131974 w 6082203"/>
              <a:gd name="connsiteY3" fmla="*/ 1253037 h 2100274"/>
              <a:gd name="connsiteX4" fmla="*/ 910908 w 6082203"/>
              <a:gd name="connsiteY4" fmla="*/ 1447771 h 2100274"/>
              <a:gd name="connsiteX5" fmla="*/ 1207241 w 6082203"/>
              <a:gd name="connsiteY5" fmla="*/ 1024437 h 2100274"/>
              <a:gd name="connsiteX6" fmla="*/ 428308 w 6082203"/>
              <a:gd name="connsiteY6" fmla="*/ 922837 h 2100274"/>
              <a:gd name="connsiteX7" fmla="*/ 631508 w 6082203"/>
              <a:gd name="connsiteY7" fmla="*/ 541837 h 2100274"/>
              <a:gd name="connsiteX8" fmla="*/ 377508 w 6082203"/>
              <a:gd name="connsiteY8" fmla="*/ 186237 h 2100274"/>
              <a:gd name="connsiteX9" fmla="*/ 72708 w 6082203"/>
              <a:gd name="connsiteY9" fmla="*/ 685771 h 2100274"/>
              <a:gd name="connsiteX10" fmla="*/ 1867641 w 6082203"/>
              <a:gd name="connsiteY10" fmla="*/ 372504 h 2100274"/>
              <a:gd name="connsiteX11" fmla="*/ 2951374 w 6082203"/>
              <a:gd name="connsiteY11" fmla="*/ 609571 h 2100274"/>
              <a:gd name="connsiteX12" fmla="*/ 1833774 w 6082203"/>
              <a:gd name="connsiteY12" fmla="*/ 973637 h 2100274"/>
              <a:gd name="connsiteX13" fmla="*/ 1994641 w 6082203"/>
              <a:gd name="connsiteY13" fmla="*/ 423304 h 2100274"/>
              <a:gd name="connsiteX14" fmla="*/ 2993708 w 6082203"/>
              <a:gd name="connsiteY14" fmla="*/ 84637 h 2100274"/>
              <a:gd name="connsiteX15" fmla="*/ 3831908 w 6082203"/>
              <a:gd name="connsiteY15" fmla="*/ 592637 h 2100274"/>
              <a:gd name="connsiteX16" fmla="*/ 4771708 w 6082203"/>
              <a:gd name="connsiteY16" fmla="*/ 287837 h 2100274"/>
              <a:gd name="connsiteX17" fmla="*/ 4204441 w 6082203"/>
              <a:gd name="connsiteY17" fmla="*/ 25371 h 2100274"/>
              <a:gd name="connsiteX18" fmla="*/ 4035108 w 6082203"/>
              <a:gd name="connsiteY18" fmla="*/ 948237 h 2100274"/>
              <a:gd name="connsiteX19" fmla="*/ 4661641 w 6082203"/>
              <a:gd name="connsiteY19" fmla="*/ 939771 h 2100274"/>
              <a:gd name="connsiteX20" fmla="*/ 5144241 w 6082203"/>
              <a:gd name="connsiteY20" fmla="*/ 761971 h 2100274"/>
              <a:gd name="connsiteX21" fmla="*/ 5118841 w 6082203"/>
              <a:gd name="connsiteY21" fmla="*/ 364037 h 2100274"/>
              <a:gd name="connsiteX22" fmla="*/ 4754774 w 6082203"/>
              <a:gd name="connsiteY22" fmla="*/ 491037 h 2100274"/>
              <a:gd name="connsiteX23" fmla="*/ 4814041 w 6082203"/>
              <a:gd name="connsiteY23" fmla="*/ 804304 h 2100274"/>
              <a:gd name="connsiteX24" fmla="*/ 5271241 w 6082203"/>
              <a:gd name="connsiteY24" fmla="*/ 1032904 h 2100274"/>
              <a:gd name="connsiteX25" fmla="*/ 5542174 w 6082203"/>
              <a:gd name="connsiteY25" fmla="*/ 1337704 h 2100274"/>
              <a:gd name="connsiteX26" fmla="*/ 4873308 w 6082203"/>
              <a:gd name="connsiteY26" fmla="*/ 1718704 h 2100274"/>
              <a:gd name="connsiteX27" fmla="*/ 4365308 w 6082203"/>
              <a:gd name="connsiteY27" fmla="*/ 1659437 h 2100274"/>
              <a:gd name="connsiteX28" fmla="*/ 4289108 w 6082203"/>
              <a:gd name="connsiteY28" fmla="*/ 1329237 h 2100274"/>
              <a:gd name="connsiteX29" fmla="*/ 4797108 w 6082203"/>
              <a:gd name="connsiteY29" fmla="*/ 1269971 h 2100274"/>
              <a:gd name="connsiteX30" fmla="*/ 5220441 w 6082203"/>
              <a:gd name="connsiteY30" fmla="*/ 1523971 h 2100274"/>
              <a:gd name="connsiteX31" fmla="*/ 5745374 w 6082203"/>
              <a:gd name="connsiteY31" fmla="*/ 1659437 h 2100274"/>
              <a:gd name="connsiteX32" fmla="*/ 6075574 w 6082203"/>
              <a:gd name="connsiteY32" fmla="*/ 1337704 h 2100274"/>
              <a:gd name="connsiteX33" fmla="*/ 5897774 w 6082203"/>
              <a:gd name="connsiteY33" fmla="*/ 956704 h 2100274"/>
              <a:gd name="connsiteX34" fmla="*/ 5127308 w 6082203"/>
              <a:gd name="connsiteY34" fmla="*/ 1659437 h 2100274"/>
              <a:gd name="connsiteX35" fmla="*/ 4399174 w 6082203"/>
              <a:gd name="connsiteY35" fmla="*/ 1964237 h 2100274"/>
              <a:gd name="connsiteX36" fmla="*/ 3637174 w 6082203"/>
              <a:gd name="connsiteY36" fmla="*/ 1786437 h 2100274"/>
              <a:gd name="connsiteX37" fmla="*/ 3281574 w 6082203"/>
              <a:gd name="connsiteY37" fmla="*/ 1498571 h 2100274"/>
              <a:gd name="connsiteX38" fmla="*/ 3188441 w 6082203"/>
              <a:gd name="connsiteY38" fmla="*/ 931304 h 2100274"/>
              <a:gd name="connsiteX39" fmla="*/ 3628708 w 6082203"/>
              <a:gd name="connsiteY39" fmla="*/ 770437 h 2100274"/>
              <a:gd name="connsiteX40" fmla="*/ 3941974 w 6082203"/>
              <a:gd name="connsiteY40" fmla="*/ 948237 h 2100274"/>
              <a:gd name="connsiteX41" fmla="*/ 3654108 w 6082203"/>
              <a:gd name="connsiteY41" fmla="*/ 1371571 h 2100274"/>
              <a:gd name="connsiteX42" fmla="*/ 3357774 w 6082203"/>
              <a:gd name="connsiteY42" fmla="*/ 1396971 h 2100274"/>
              <a:gd name="connsiteX43" fmla="*/ 3095308 w 6082203"/>
              <a:gd name="connsiteY43" fmla="*/ 1337704 h 2100274"/>
              <a:gd name="connsiteX44" fmla="*/ 2451841 w 6082203"/>
              <a:gd name="connsiteY44" fmla="*/ 1185304 h 2100274"/>
              <a:gd name="connsiteX45" fmla="*/ 1986174 w 6082203"/>
              <a:gd name="connsiteY45" fmla="*/ 1193771 h 2100274"/>
              <a:gd name="connsiteX46" fmla="*/ 1766041 w 6082203"/>
              <a:gd name="connsiteY46" fmla="*/ 1650971 h 2100274"/>
              <a:gd name="connsiteX47" fmla="*/ 1986174 w 6082203"/>
              <a:gd name="connsiteY47" fmla="*/ 1972704 h 2100274"/>
              <a:gd name="connsiteX48" fmla="*/ 2561908 w 6082203"/>
              <a:gd name="connsiteY48" fmla="*/ 2099704 h 2100274"/>
              <a:gd name="connsiteX49" fmla="*/ 2875174 w 6082203"/>
              <a:gd name="connsiteY49" fmla="*/ 1930371 h 2100274"/>
              <a:gd name="connsiteX50" fmla="*/ 2942908 w 6082203"/>
              <a:gd name="connsiteY50" fmla="*/ 1693304 h 2100274"/>
              <a:gd name="connsiteX51" fmla="*/ 2240174 w 6082203"/>
              <a:gd name="connsiteY51" fmla="*/ 1608637 h 2100274"/>
              <a:gd name="connsiteX0" fmla="*/ 2240174 w 6082203"/>
              <a:gd name="connsiteY0" fmla="*/ 1608637 h 2100274"/>
              <a:gd name="connsiteX1" fmla="*/ 1478174 w 6082203"/>
              <a:gd name="connsiteY1" fmla="*/ 1938837 h 2100274"/>
              <a:gd name="connsiteX2" fmla="*/ 419841 w 6082203"/>
              <a:gd name="connsiteY2" fmla="*/ 1837237 h 2100274"/>
              <a:gd name="connsiteX3" fmla="*/ 131974 w 6082203"/>
              <a:gd name="connsiteY3" fmla="*/ 1253037 h 2100274"/>
              <a:gd name="connsiteX4" fmla="*/ 910908 w 6082203"/>
              <a:gd name="connsiteY4" fmla="*/ 1447771 h 2100274"/>
              <a:gd name="connsiteX5" fmla="*/ 1207241 w 6082203"/>
              <a:gd name="connsiteY5" fmla="*/ 1024437 h 2100274"/>
              <a:gd name="connsiteX6" fmla="*/ 428308 w 6082203"/>
              <a:gd name="connsiteY6" fmla="*/ 922837 h 2100274"/>
              <a:gd name="connsiteX7" fmla="*/ 631508 w 6082203"/>
              <a:gd name="connsiteY7" fmla="*/ 541837 h 2100274"/>
              <a:gd name="connsiteX8" fmla="*/ 377508 w 6082203"/>
              <a:gd name="connsiteY8" fmla="*/ 186237 h 2100274"/>
              <a:gd name="connsiteX9" fmla="*/ 72708 w 6082203"/>
              <a:gd name="connsiteY9" fmla="*/ 685771 h 2100274"/>
              <a:gd name="connsiteX10" fmla="*/ 1867641 w 6082203"/>
              <a:gd name="connsiteY10" fmla="*/ 372504 h 2100274"/>
              <a:gd name="connsiteX11" fmla="*/ 2951374 w 6082203"/>
              <a:gd name="connsiteY11" fmla="*/ 609571 h 2100274"/>
              <a:gd name="connsiteX12" fmla="*/ 1833774 w 6082203"/>
              <a:gd name="connsiteY12" fmla="*/ 973637 h 2100274"/>
              <a:gd name="connsiteX13" fmla="*/ 1994641 w 6082203"/>
              <a:gd name="connsiteY13" fmla="*/ 423304 h 2100274"/>
              <a:gd name="connsiteX14" fmla="*/ 2993708 w 6082203"/>
              <a:gd name="connsiteY14" fmla="*/ 84637 h 2100274"/>
              <a:gd name="connsiteX15" fmla="*/ 3831908 w 6082203"/>
              <a:gd name="connsiteY15" fmla="*/ 592637 h 2100274"/>
              <a:gd name="connsiteX16" fmla="*/ 4771708 w 6082203"/>
              <a:gd name="connsiteY16" fmla="*/ 287837 h 2100274"/>
              <a:gd name="connsiteX17" fmla="*/ 4204441 w 6082203"/>
              <a:gd name="connsiteY17" fmla="*/ 25371 h 2100274"/>
              <a:gd name="connsiteX18" fmla="*/ 4035108 w 6082203"/>
              <a:gd name="connsiteY18" fmla="*/ 948237 h 2100274"/>
              <a:gd name="connsiteX19" fmla="*/ 4661641 w 6082203"/>
              <a:gd name="connsiteY19" fmla="*/ 939771 h 2100274"/>
              <a:gd name="connsiteX20" fmla="*/ 5144241 w 6082203"/>
              <a:gd name="connsiteY20" fmla="*/ 761971 h 2100274"/>
              <a:gd name="connsiteX21" fmla="*/ 5118841 w 6082203"/>
              <a:gd name="connsiteY21" fmla="*/ 364037 h 2100274"/>
              <a:gd name="connsiteX22" fmla="*/ 4754774 w 6082203"/>
              <a:gd name="connsiteY22" fmla="*/ 491037 h 2100274"/>
              <a:gd name="connsiteX23" fmla="*/ 4814041 w 6082203"/>
              <a:gd name="connsiteY23" fmla="*/ 804304 h 2100274"/>
              <a:gd name="connsiteX24" fmla="*/ 5271241 w 6082203"/>
              <a:gd name="connsiteY24" fmla="*/ 1032904 h 2100274"/>
              <a:gd name="connsiteX25" fmla="*/ 5542174 w 6082203"/>
              <a:gd name="connsiteY25" fmla="*/ 1337704 h 2100274"/>
              <a:gd name="connsiteX26" fmla="*/ 4873308 w 6082203"/>
              <a:gd name="connsiteY26" fmla="*/ 1718704 h 2100274"/>
              <a:gd name="connsiteX27" fmla="*/ 4365308 w 6082203"/>
              <a:gd name="connsiteY27" fmla="*/ 1659437 h 2100274"/>
              <a:gd name="connsiteX28" fmla="*/ 4289108 w 6082203"/>
              <a:gd name="connsiteY28" fmla="*/ 1329237 h 2100274"/>
              <a:gd name="connsiteX29" fmla="*/ 4797108 w 6082203"/>
              <a:gd name="connsiteY29" fmla="*/ 1269971 h 2100274"/>
              <a:gd name="connsiteX30" fmla="*/ 5220441 w 6082203"/>
              <a:gd name="connsiteY30" fmla="*/ 1523971 h 2100274"/>
              <a:gd name="connsiteX31" fmla="*/ 5745374 w 6082203"/>
              <a:gd name="connsiteY31" fmla="*/ 1659437 h 2100274"/>
              <a:gd name="connsiteX32" fmla="*/ 6075574 w 6082203"/>
              <a:gd name="connsiteY32" fmla="*/ 1337704 h 2100274"/>
              <a:gd name="connsiteX33" fmla="*/ 5897774 w 6082203"/>
              <a:gd name="connsiteY33" fmla="*/ 956704 h 2100274"/>
              <a:gd name="connsiteX34" fmla="*/ 5127308 w 6082203"/>
              <a:gd name="connsiteY34" fmla="*/ 1659437 h 2100274"/>
              <a:gd name="connsiteX35" fmla="*/ 4399174 w 6082203"/>
              <a:gd name="connsiteY35" fmla="*/ 1964237 h 2100274"/>
              <a:gd name="connsiteX36" fmla="*/ 3637174 w 6082203"/>
              <a:gd name="connsiteY36" fmla="*/ 1786437 h 2100274"/>
              <a:gd name="connsiteX37" fmla="*/ 3281574 w 6082203"/>
              <a:gd name="connsiteY37" fmla="*/ 1498571 h 2100274"/>
              <a:gd name="connsiteX38" fmla="*/ 3188441 w 6082203"/>
              <a:gd name="connsiteY38" fmla="*/ 931304 h 2100274"/>
              <a:gd name="connsiteX39" fmla="*/ 3628708 w 6082203"/>
              <a:gd name="connsiteY39" fmla="*/ 770437 h 2100274"/>
              <a:gd name="connsiteX40" fmla="*/ 3941974 w 6082203"/>
              <a:gd name="connsiteY40" fmla="*/ 948237 h 2100274"/>
              <a:gd name="connsiteX41" fmla="*/ 3654108 w 6082203"/>
              <a:gd name="connsiteY41" fmla="*/ 1371571 h 2100274"/>
              <a:gd name="connsiteX42" fmla="*/ 3357774 w 6082203"/>
              <a:gd name="connsiteY42" fmla="*/ 1396971 h 2100274"/>
              <a:gd name="connsiteX43" fmla="*/ 3095308 w 6082203"/>
              <a:gd name="connsiteY43" fmla="*/ 1337704 h 2100274"/>
              <a:gd name="connsiteX44" fmla="*/ 2451841 w 6082203"/>
              <a:gd name="connsiteY44" fmla="*/ 1185304 h 2100274"/>
              <a:gd name="connsiteX45" fmla="*/ 1986174 w 6082203"/>
              <a:gd name="connsiteY45" fmla="*/ 1193771 h 2100274"/>
              <a:gd name="connsiteX46" fmla="*/ 1766041 w 6082203"/>
              <a:gd name="connsiteY46" fmla="*/ 1650971 h 2100274"/>
              <a:gd name="connsiteX47" fmla="*/ 1986174 w 6082203"/>
              <a:gd name="connsiteY47" fmla="*/ 1972704 h 2100274"/>
              <a:gd name="connsiteX48" fmla="*/ 2561908 w 6082203"/>
              <a:gd name="connsiteY48" fmla="*/ 2099704 h 2100274"/>
              <a:gd name="connsiteX49" fmla="*/ 2875174 w 6082203"/>
              <a:gd name="connsiteY49" fmla="*/ 1930371 h 2100274"/>
              <a:gd name="connsiteX50" fmla="*/ 2942908 w 6082203"/>
              <a:gd name="connsiteY50" fmla="*/ 1693304 h 2100274"/>
              <a:gd name="connsiteX51" fmla="*/ 2240174 w 6082203"/>
              <a:gd name="connsiteY51" fmla="*/ 1608637 h 2100274"/>
              <a:gd name="connsiteX0" fmla="*/ 2240174 w 6082203"/>
              <a:gd name="connsiteY0" fmla="*/ 1608637 h 2100315"/>
              <a:gd name="connsiteX1" fmla="*/ 1478174 w 6082203"/>
              <a:gd name="connsiteY1" fmla="*/ 1938837 h 2100315"/>
              <a:gd name="connsiteX2" fmla="*/ 419841 w 6082203"/>
              <a:gd name="connsiteY2" fmla="*/ 1837237 h 2100315"/>
              <a:gd name="connsiteX3" fmla="*/ 131974 w 6082203"/>
              <a:gd name="connsiteY3" fmla="*/ 1253037 h 2100315"/>
              <a:gd name="connsiteX4" fmla="*/ 910908 w 6082203"/>
              <a:gd name="connsiteY4" fmla="*/ 1447771 h 2100315"/>
              <a:gd name="connsiteX5" fmla="*/ 1207241 w 6082203"/>
              <a:gd name="connsiteY5" fmla="*/ 1024437 h 2100315"/>
              <a:gd name="connsiteX6" fmla="*/ 428308 w 6082203"/>
              <a:gd name="connsiteY6" fmla="*/ 922837 h 2100315"/>
              <a:gd name="connsiteX7" fmla="*/ 631508 w 6082203"/>
              <a:gd name="connsiteY7" fmla="*/ 541837 h 2100315"/>
              <a:gd name="connsiteX8" fmla="*/ 377508 w 6082203"/>
              <a:gd name="connsiteY8" fmla="*/ 186237 h 2100315"/>
              <a:gd name="connsiteX9" fmla="*/ 72708 w 6082203"/>
              <a:gd name="connsiteY9" fmla="*/ 685771 h 2100315"/>
              <a:gd name="connsiteX10" fmla="*/ 1867641 w 6082203"/>
              <a:gd name="connsiteY10" fmla="*/ 372504 h 2100315"/>
              <a:gd name="connsiteX11" fmla="*/ 2951374 w 6082203"/>
              <a:gd name="connsiteY11" fmla="*/ 609571 h 2100315"/>
              <a:gd name="connsiteX12" fmla="*/ 1833774 w 6082203"/>
              <a:gd name="connsiteY12" fmla="*/ 973637 h 2100315"/>
              <a:gd name="connsiteX13" fmla="*/ 1994641 w 6082203"/>
              <a:gd name="connsiteY13" fmla="*/ 423304 h 2100315"/>
              <a:gd name="connsiteX14" fmla="*/ 2993708 w 6082203"/>
              <a:gd name="connsiteY14" fmla="*/ 84637 h 2100315"/>
              <a:gd name="connsiteX15" fmla="*/ 3831908 w 6082203"/>
              <a:gd name="connsiteY15" fmla="*/ 592637 h 2100315"/>
              <a:gd name="connsiteX16" fmla="*/ 4771708 w 6082203"/>
              <a:gd name="connsiteY16" fmla="*/ 287837 h 2100315"/>
              <a:gd name="connsiteX17" fmla="*/ 4204441 w 6082203"/>
              <a:gd name="connsiteY17" fmla="*/ 25371 h 2100315"/>
              <a:gd name="connsiteX18" fmla="*/ 4035108 w 6082203"/>
              <a:gd name="connsiteY18" fmla="*/ 948237 h 2100315"/>
              <a:gd name="connsiteX19" fmla="*/ 4661641 w 6082203"/>
              <a:gd name="connsiteY19" fmla="*/ 939771 h 2100315"/>
              <a:gd name="connsiteX20" fmla="*/ 5144241 w 6082203"/>
              <a:gd name="connsiteY20" fmla="*/ 761971 h 2100315"/>
              <a:gd name="connsiteX21" fmla="*/ 5118841 w 6082203"/>
              <a:gd name="connsiteY21" fmla="*/ 364037 h 2100315"/>
              <a:gd name="connsiteX22" fmla="*/ 4754774 w 6082203"/>
              <a:gd name="connsiteY22" fmla="*/ 491037 h 2100315"/>
              <a:gd name="connsiteX23" fmla="*/ 4814041 w 6082203"/>
              <a:gd name="connsiteY23" fmla="*/ 804304 h 2100315"/>
              <a:gd name="connsiteX24" fmla="*/ 5271241 w 6082203"/>
              <a:gd name="connsiteY24" fmla="*/ 1032904 h 2100315"/>
              <a:gd name="connsiteX25" fmla="*/ 5542174 w 6082203"/>
              <a:gd name="connsiteY25" fmla="*/ 1337704 h 2100315"/>
              <a:gd name="connsiteX26" fmla="*/ 4873308 w 6082203"/>
              <a:gd name="connsiteY26" fmla="*/ 1718704 h 2100315"/>
              <a:gd name="connsiteX27" fmla="*/ 4365308 w 6082203"/>
              <a:gd name="connsiteY27" fmla="*/ 1659437 h 2100315"/>
              <a:gd name="connsiteX28" fmla="*/ 4289108 w 6082203"/>
              <a:gd name="connsiteY28" fmla="*/ 1329237 h 2100315"/>
              <a:gd name="connsiteX29" fmla="*/ 4797108 w 6082203"/>
              <a:gd name="connsiteY29" fmla="*/ 1269971 h 2100315"/>
              <a:gd name="connsiteX30" fmla="*/ 5220441 w 6082203"/>
              <a:gd name="connsiteY30" fmla="*/ 1523971 h 2100315"/>
              <a:gd name="connsiteX31" fmla="*/ 5745374 w 6082203"/>
              <a:gd name="connsiteY31" fmla="*/ 1659437 h 2100315"/>
              <a:gd name="connsiteX32" fmla="*/ 6075574 w 6082203"/>
              <a:gd name="connsiteY32" fmla="*/ 1337704 h 2100315"/>
              <a:gd name="connsiteX33" fmla="*/ 5897774 w 6082203"/>
              <a:gd name="connsiteY33" fmla="*/ 956704 h 2100315"/>
              <a:gd name="connsiteX34" fmla="*/ 5127308 w 6082203"/>
              <a:gd name="connsiteY34" fmla="*/ 1659437 h 2100315"/>
              <a:gd name="connsiteX35" fmla="*/ 4399174 w 6082203"/>
              <a:gd name="connsiteY35" fmla="*/ 1964237 h 2100315"/>
              <a:gd name="connsiteX36" fmla="*/ 3637174 w 6082203"/>
              <a:gd name="connsiteY36" fmla="*/ 1786437 h 2100315"/>
              <a:gd name="connsiteX37" fmla="*/ 3281574 w 6082203"/>
              <a:gd name="connsiteY37" fmla="*/ 1498571 h 2100315"/>
              <a:gd name="connsiteX38" fmla="*/ 3188441 w 6082203"/>
              <a:gd name="connsiteY38" fmla="*/ 931304 h 2100315"/>
              <a:gd name="connsiteX39" fmla="*/ 3628708 w 6082203"/>
              <a:gd name="connsiteY39" fmla="*/ 770437 h 2100315"/>
              <a:gd name="connsiteX40" fmla="*/ 3941974 w 6082203"/>
              <a:gd name="connsiteY40" fmla="*/ 948237 h 2100315"/>
              <a:gd name="connsiteX41" fmla="*/ 3654108 w 6082203"/>
              <a:gd name="connsiteY41" fmla="*/ 1371571 h 2100315"/>
              <a:gd name="connsiteX42" fmla="*/ 3357774 w 6082203"/>
              <a:gd name="connsiteY42" fmla="*/ 1396971 h 2100315"/>
              <a:gd name="connsiteX43" fmla="*/ 3095308 w 6082203"/>
              <a:gd name="connsiteY43" fmla="*/ 1337704 h 2100315"/>
              <a:gd name="connsiteX44" fmla="*/ 2451841 w 6082203"/>
              <a:gd name="connsiteY44" fmla="*/ 1185304 h 2100315"/>
              <a:gd name="connsiteX45" fmla="*/ 1986174 w 6082203"/>
              <a:gd name="connsiteY45" fmla="*/ 1193771 h 2100315"/>
              <a:gd name="connsiteX46" fmla="*/ 1742228 w 6082203"/>
              <a:gd name="connsiteY46" fmla="*/ 1623983 h 2100315"/>
              <a:gd name="connsiteX47" fmla="*/ 1986174 w 6082203"/>
              <a:gd name="connsiteY47" fmla="*/ 1972704 h 2100315"/>
              <a:gd name="connsiteX48" fmla="*/ 2561908 w 6082203"/>
              <a:gd name="connsiteY48" fmla="*/ 2099704 h 2100315"/>
              <a:gd name="connsiteX49" fmla="*/ 2875174 w 6082203"/>
              <a:gd name="connsiteY49" fmla="*/ 1930371 h 2100315"/>
              <a:gd name="connsiteX50" fmla="*/ 2942908 w 6082203"/>
              <a:gd name="connsiteY50" fmla="*/ 1693304 h 2100315"/>
              <a:gd name="connsiteX51" fmla="*/ 2240174 w 6082203"/>
              <a:gd name="connsiteY51" fmla="*/ 1608637 h 210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82203" h="2100315">
                <a:moveTo>
                  <a:pt x="2240174" y="1608637"/>
                </a:moveTo>
                <a:cubicBezTo>
                  <a:pt x="1894452" y="1717292"/>
                  <a:pt x="1781563" y="1900737"/>
                  <a:pt x="1478174" y="1938837"/>
                </a:cubicBezTo>
                <a:cubicBezTo>
                  <a:pt x="1174785" y="1976937"/>
                  <a:pt x="644208" y="1951537"/>
                  <a:pt x="419841" y="1837237"/>
                </a:cubicBezTo>
                <a:cubicBezTo>
                  <a:pt x="195474" y="1722937"/>
                  <a:pt x="50130" y="1317948"/>
                  <a:pt x="131974" y="1253037"/>
                </a:cubicBezTo>
                <a:cubicBezTo>
                  <a:pt x="213818" y="1188126"/>
                  <a:pt x="731697" y="1485871"/>
                  <a:pt x="910908" y="1447771"/>
                </a:cubicBezTo>
                <a:cubicBezTo>
                  <a:pt x="1090119" y="1409671"/>
                  <a:pt x="1287674" y="1111926"/>
                  <a:pt x="1207241" y="1024437"/>
                </a:cubicBezTo>
                <a:cubicBezTo>
                  <a:pt x="1126808" y="936948"/>
                  <a:pt x="524263" y="1003270"/>
                  <a:pt x="428308" y="922837"/>
                </a:cubicBezTo>
                <a:cubicBezTo>
                  <a:pt x="332352" y="842404"/>
                  <a:pt x="639975" y="664604"/>
                  <a:pt x="631508" y="541837"/>
                </a:cubicBezTo>
                <a:cubicBezTo>
                  <a:pt x="623041" y="419070"/>
                  <a:pt x="470641" y="162248"/>
                  <a:pt x="377508" y="186237"/>
                </a:cubicBezTo>
                <a:cubicBezTo>
                  <a:pt x="284375" y="210226"/>
                  <a:pt x="-175647" y="654727"/>
                  <a:pt x="72708" y="685771"/>
                </a:cubicBezTo>
                <a:cubicBezTo>
                  <a:pt x="321063" y="716815"/>
                  <a:pt x="1387863" y="385204"/>
                  <a:pt x="1867641" y="372504"/>
                </a:cubicBezTo>
                <a:cubicBezTo>
                  <a:pt x="2347419" y="359804"/>
                  <a:pt x="2957019" y="509382"/>
                  <a:pt x="2951374" y="609571"/>
                </a:cubicBezTo>
                <a:cubicBezTo>
                  <a:pt x="2945730" y="709760"/>
                  <a:pt x="1993229" y="1004681"/>
                  <a:pt x="1833774" y="973637"/>
                </a:cubicBezTo>
                <a:cubicBezTo>
                  <a:pt x="1674319" y="942593"/>
                  <a:pt x="1801319" y="571471"/>
                  <a:pt x="1994641" y="423304"/>
                </a:cubicBezTo>
                <a:cubicBezTo>
                  <a:pt x="2187963" y="275137"/>
                  <a:pt x="2687497" y="56415"/>
                  <a:pt x="2993708" y="84637"/>
                </a:cubicBezTo>
                <a:cubicBezTo>
                  <a:pt x="3299919" y="112859"/>
                  <a:pt x="3535575" y="558770"/>
                  <a:pt x="3831908" y="592637"/>
                </a:cubicBezTo>
                <a:cubicBezTo>
                  <a:pt x="4128241" y="626504"/>
                  <a:pt x="4709619" y="382381"/>
                  <a:pt x="4771708" y="287837"/>
                </a:cubicBezTo>
                <a:cubicBezTo>
                  <a:pt x="4833797" y="193293"/>
                  <a:pt x="4327208" y="-84696"/>
                  <a:pt x="4204441" y="25371"/>
                </a:cubicBezTo>
                <a:cubicBezTo>
                  <a:pt x="4081674" y="135438"/>
                  <a:pt x="3958908" y="795837"/>
                  <a:pt x="4035108" y="948237"/>
                </a:cubicBezTo>
                <a:cubicBezTo>
                  <a:pt x="4111308" y="1100637"/>
                  <a:pt x="4476786" y="970815"/>
                  <a:pt x="4661641" y="939771"/>
                </a:cubicBezTo>
                <a:cubicBezTo>
                  <a:pt x="4846496" y="908727"/>
                  <a:pt x="5068041" y="857927"/>
                  <a:pt x="5144241" y="761971"/>
                </a:cubicBezTo>
                <a:cubicBezTo>
                  <a:pt x="5220441" y="666015"/>
                  <a:pt x="5183752" y="409193"/>
                  <a:pt x="5118841" y="364037"/>
                </a:cubicBezTo>
                <a:cubicBezTo>
                  <a:pt x="5053930" y="318881"/>
                  <a:pt x="4805574" y="417659"/>
                  <a:pt x="4754774" y="491037"/>
                </a:cubicBezTo>
                <a:cubicBezTo>
                  <a:pt x="4703974" y="564415"/>
                  <a:pt x="4727963" y="713993"/>
                  <a:pt x="4814041" y="804304"/>
                </a:cubicBezTo>
                <a:cubicBezTo>
                  <a:pt x="4900119" y="894615"/>
                  <a:pt x="5149886" y="944004"/>
                  <a:pt x="5271241" y="1032904"/>
                </a:cubicBezTo>
                <a:cubicBezTo>
                  <a:pt x="5392596" y="1121804"/>
                  <a:pt x="5608496" y="1223404"/>
                  <a:pt x="5542174" y="1337704"/>
                </a:cubicBezTo>
                <a:cubicBezTo>
                  <a:pt x="5475852" y="1452004"/>
                  <a:pt x="5069452" y="1665082"/>
                  <a:pt x="4873308" y="1718704"/>
                </a:cubicBezTo>
                <a:cubicBezTo>
                  <a:pt x="4677164" y="1772326"/>
                  <a:pt x="4462675" y="1724348"/>
                  <a:pt x="4365308" y="1659437"/>
                </a:cubicBezTo>
                <a:cubicBezTo>
                  <a:pt x="4267941" y="1594526"/>
                  <a:pt x="4217142" y="1394148"/>
                  <a:pt x="4289108" y="1329237"/>
                </a:cubicBezTo>
                <a:cubicBezTo>
                  <a:pt x="4361074" y="1264326"/>
                  <a:pt x="4641886" y="1237515"/>
                  <a:pt x="4797108" y="1269971"/>
                </a:cubicBezTo>
                <a:cubicBezTo>
                  <a:pt x="4952330" y="1302427"/>
                  <a:pt x="5062397" y="1459060"/>
                  <a:pt x="5220441" y="1523971"/>
                </a:cubicBezTo>
                <a:cubicBezTo>
                  <a:pt x="5378485" y="1588882"/>
                  <a:pt x="5602852" y="1690482"/>
                  <a:pt x="5745374" y="1659437"/>
                </a:cubicBezTo>
                <a:cubicBezTo>
                  <a:pt x="5887896" y="1628393"/>
                  <a:pt x="6050174" y="1454826"/>
                  <a:pt x="6075574" y="1337704"/>
                </a:cubicBezTo>
                <a:cubicBezTo>
                  <a:pt x="6100974" y="1220582"/>
                  <a:pt x="6055818" y="903082"/>
                  <a:pt x="5897774" y="956704"/>
                </a:cubicBezTo>
                <a:cubicBezTo>
                  <a:pt x="5739730" y="1010326"/>
                  <a:pt x="5377075" y="1491515"/>
                  <a:pt x="5127308" y="1659437"/>
                </a:cubicBezTo>
                <a:cubicBezTo>
                  <a:pt x="4877541" y="1827359"/>
                  <a:pt x="4647530" y="1943070"/>
                  <a:pt x="4399174" y="1964237"/>
                </a:cubicBezTo>
                <a:cubicBezTo>
                  <a:pt x="4150818" y="1985404"/>
                  <a:pt x="3823441" y="1864048"/>
                  <a:pt x="3637174" y="1786437"/>
                </a:cubicBezTo>
                <a:cubicBezTo>
                  <a:pt x="3450907" y="1708826"/>
                  <a:pt x="3356363" y="1641093"/>
                  <a:pt x="3281574" y="1498571"/>
                </a:cubicBezTo>
                <a:cubicBezTo>
                  <a:pt x="3206785" y="1356049"/>
                  <a:pt x="3130585" y="1052660"/>
                  <a:pt x="3188441" y="931304"/>
                </a:cubicBezTo>
                <a:cubicBezTo>
                  <a:pt x="3246297" y="809948"/>
                  <a:pt x="3503119" y="767615"/>
                  <a:pt x="3628708" y="770437"/>
                </a:cubicBezTo>
                <a:cubicBezTo>
                  <a:pt x="3754297" y="773259"/>
                  <a:pt x="3937741" y="848048"/>
                  <a:pt x="3941974" y="948237"/>
                </a:cubicBezTo>
                <a:cubicBezTo>
                  <a:pt x="3946207" y="1048426"/>
                  <a:pt x="3751475" y="1296782"/>
                  <a:pt x="3654108" y="1371571"/>
                </a:cubicBezTo>
                <a:cubicBezTo>
                  <a:pt x="3556741" y="1446360"/>
                  <a:pt x="3450907" y="1402615"/>
                  <a:pt x="3357774" y="1396971"/>
                </a:cubicBezTo>
                <a:cubicBezTo>
                  <a:pt x="3264641" y="1391327"/>
                  <a:pt x="3095308" y="1337704"/>
                  <a:pt x="3095308" y="1337704"/>
                </a:cubicBezTo>
                <a:cubicBezTo>
                  <a:pt x="2944319" y="1302426"/>
                  <a:pt x="2636697" y="1209293"/>
                  <a:pt x="2451841" y="1185304"/>
                </a:cubicBezTo>
                <a:cubicBezTo>
                  <a:pt x="2266985" y="1161315"/>
                  <a:pt x="2104443" y="1120658"/>
                  <a:pt x="1986174" y="1193771"/>
                </a:cubicBezTo>
                <a:cubicBezTo>
                  <a:pt x="1867905" y="1266884"/>
                  <a:pt x="1742228" y="1494161"/>
                  <a:pt x="1742228" y="1623983"/>
                </a:cubicBezTo>
                <a:cubicBezTo>
                  <a:pt x="1742228" y="1753805"/>
                  <a:pt x="1849561" y="1893417"/>
                  <a:pt x="1986174" y="1972704"/>
                </a:cubicBezTo>
                <a:cubicBezTo>
                  <a:pt x="2122787" y="2051991"/>
                  <a:pt x="2413741" y="2106760"/>
                  <a:pt x="2561908" y="2099704"/>
                </a:cubicBezTo>
                <a:cubicBezTo>
                  <a:pt x="2710075" y="2092649"/>
                  <a:pt x="2811674" y="1998104"/>
                  <a:pt x="2875174" y="1930371"/>
                </a:cubicBezTo>
                <a:cubicBezTo>
                  <a:pt x="2938674" y="1862638"/>
                  <a:pt x="2938674" y="1831593"/>
                  <a:pt x="2942908" y="1693304"/>
                </a:cubicBezTo>
                <a:cubicBezTo>
                  <a:pt x="2947142" y="1555015"/>
                  <a:pt x="2585896" y="1499982"/>
                  <a:pt x="2240174" y="1608637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7" name="Freihandform 6"/>
          <p:cNvSpPr/>
          <p:nvPr/>
        </p:nvSpPr>
        <p:spPr>
          <a:xfrm>
            <a:off x="2161951" y="4644872"/>
            <a:ext cx="821267" cy="29752"/>
          </a:xfrm>
          <a:custGeom>
            <a:avLst/>
            <a:gdLst>
              <a:gd name="connsiteX0" fmla="*/ 861518 w 861518"/>
              <a:gd name="connsiteY0" fmla="*/ 21166 h 42452"/>
              <a:gd name="connsiteX1" fmla="*/ 395851 w 861518"/>
              <a:gd name="connsiteY1" fmla="*/ 42333 h 42452"/>
              <a:gd name="connsiteX2" fmla="*/ 40251 w 861518"/>
              <a:gd name="connsiteY2" fmla="*/ 12700 h 42452"/>
              <a:gd name="connsiteX3" fmla="*/ 23318 w 861518"/>
              <a:gd name="connsiteY3" fmla="*/ 0 h 42452"/>
              <a:gd name="connsiteX0" fmla="*/ 821267 w 821267"/>
              <a:gd name="connsiteY0" fmla="*/ 8466 h 29752"/>
              <a:gd name="connsiteX1" fmla="*/ 355600 w 821267"/>
              <a:gd name="connsiteY1" fmla="*/ 29633 h 29752"/>
              <a:gd name="connsiteX2" fmla="*/ 0 w 821267"/>
              <a:gd name="connsiteY2" fmla="*/ 0 h 2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267" h="29752">
                <a:moveTo>
                  <a:pt x="821267" y="8466"/>
                </a:moveTo>
                <a:cubicBezTo>
                  <a:pt x="656872" y="19755"/>
                  <a:pt x="492478" y="31044"/>
                  <a:pt x="355600" y="29633"/>
                </a:cubicBezTo>
                <a:cubicBezTo>
                  <a:pt x="218722" y="28222"/>
                  <a:pt x="62089" y="7055"/>
                  <a:pt x="0" y="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rgbClr val="4EDD4B"/>
                </a:gs>
                <a:gs pos="48000">
                  <a:srgbClr val="80D87E"/>
                </a:gs>
                <a:gs pos="100000">
                  <a:srgbClr val="8CE697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31" name="Freihandform 30"/>
          <p:cNvSpPr/>
          <p:nvPr/>
        </p:nvSpPr>
        <p:spPr>
          <a:xfrm>
            <a:off x="2153587" y="4031849"/>
            <a:ext cx="440267" cy="136777"/>
          </a:xfrm>
          <a:custGeom>
            <a:avLst/>
            <a:gdLst>
              <a:gd name="connsiteX0" fmla="*/ 861518 w 861518"/>
              <a:gd name="connsiteY0" fmla="*/ 21166 h 42452"/>
              <a:gd name="connsiteX1" fmla="*/ 395851 w 861518"/>
              <a:gd name="connsiteY1" fmla="*/ 42333 h 42452"/>
              <a:gd name="connsiteX2" fmla="*/ 40251 w 861518"/>
              <a:gd name="connsiteY2" fmla="*/ 12700 h 42452"/>
              <a:gd name="connsiteX3" fmla="*/ 23318 w 861518"/>
              <a:gd name="connsiteY3" fmla="*/ 0 h 42452"/>
              <a:gd name="connsiteX0" fmla="*/ 821267 w 821267"/>
              <a:gd name="connsiteY0" fmla="*/ 8466 h 29752"/>
              <a:gd name="connsiteX1" fmla="*/ 355600 w 821267"/>
              <a:gd name="connsiteY1" fmla="*/ 29633 h 29752"/>
              <a:gd name="connsiteX2" fmla="*/ 0 w 821267"/>
              <a:gd name="connsiteY2" fmla="*/ 0 h 29752"/>
              <a:gd name="connsiteX0" fmla="*/ 762000 w 762000"/>
              <a:gd name="connsiteY0" fmla="*/ 241299 h 277841"/>
              <a:gd name="connsiteX1" fmla="*/ 296333 w 762000"/>
              <a:gd name="connsiteY1" fmla="*/ 262466 h 277841"/>
              <a:gd name="connsiteX2" fmla="*/ 0 w 762000"/>
              <a:gd name="connsiteY2" fmla="*/ 0 h 277841"/>
              <a:gd name="connsiteX0" fmla="*/ 605367 w 605367"/>
              <a:gd name="connsiteY0" fmla="*/ 8466 h 262472"/>
              <a:gd name="connsiteX1" fmla="*/ 296333 w 605367"/>
              <a:gd name="connsiteY1" fmla="*/ 262466 h 262472"/>
              <a:gd name="connsiteX2" fmla="*/ 0 w 605367"/>
              <a:gd name="connsiteY2" fmla="*/ 0 h 262472"/>
              <a:gd name="connsiteX0" fmla="*/ 524934 w 524934"/>
              <a:gd name="connsiteY0" fmla="*/ 0 h 271594"/>
              <a:gd name="connsiteX1" fmla="*/ 215900 w 524934"/>
              <a:gd name="connsiteY1" fmla="*/ 254000 h 271594"/>
              <a:gd name="connsiteX2" fmla="*/ 0 w 524934"/>
              <a:gd name="connsiteY2" fmla="*/ 245534 h 271594"/>
              <a:gd name="connsiteX0" fmla="*/ 524934 w 524934"/>
              <a:gd name="connsiteY0" fmla="*/ 0 h 281696"/>
              <a:gd name="connsiteX1" fmla="*/ 232834 w 524934"/>
              <a:gd name="connsiteY1" fmla="*/ 266700 h 281696"/>
              <a:gd name="connsiteX2" fmla="*/ 0 w 524934"/>
              <a:gd name="connsiteY2" fmla="*/ 245534 h 281696"/>
              <a:gd name="connsiteX0" fmla="*/ 524934 w 524934"/>
              <a:gd name="connsiteY0" fmla="*/ 0 h 281696"/>
              <a:gd name="connsiteX1" fmla="*/ 232834 w 524934"/>
              <a:gd name="connsiteY1" fmla="*/ 266700 h 281696"/>
              <a:gd name="connsiteX2" fmla="*/ 0 w 524934"/>
              <a:gd name="connsiteY2" fmla="*/ 245534 h 281696"/>
              <a:gd name="connsiteX0" fmla="*/ 524934 w 524934"/>
              <a:gd name="connsiteY0" fmla="*/ 0 h 283522"/>
              <a:gd name="connsiteX1" fmla="*/ 232834 w 524934"/>
              <a:gd name="connsiteY1" fmla="*/ 266700 h 283522"/>
              <a:gd name="connsiteX2" fmla="*/ 0 w 524934"/>
              <a:gd name="connsiteY2" fmla="*/ 245534 h 283522"/>
              <a:gd name="connsiteX0" fmla="*/ 440267 w 440267"/>
              <a:gd name="connsiteY0" fmla="*/ 0 h 141076"/>
              <a:gd name="connsiteX1" fmla="*/ 232834 w 440267"/>
              <a:gd name="connsiteY1" fmla="*/ 131233 h 141076"/>
              <a:gd name="connsiteX2" fmla="*/ 0 w 440267"/>
              <a:gd name="connsiteY2" fmla="*/ 110067 h 141076"/>
              <a:gd name="connsiteX0" fmla="*/ 440267 w 440267"/>
              <a:gd name="connsiteY0" fmla="*/ 0 h 136777"/>
              <a:gd name="connsiteX1" fmla="*/ 232834 w 440267"/>
              <a:gd name="connsiteY1" fmla="*/ 131233 h 136777"/>
              <a:gd name="connsiteX2" fmla="*/ 0 w 440267"/>
              <a:gd name="connsiteY2" fmla="*/ 110067 h 13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267" h="136777">
                <a:moveTo>
                  <a:pt x="440267" y="0"/>
                </a:moveTo>
                <a:cubicBezTo>
                  <a:pt x="335139" y="121355"/>
                  <a:pt x="306212" y="112889"/>
                  <a:pt x="232834" y="131233"/>
                </a:cubicBezTo>
                <a:cubicBezTo>
                  <a:pt x="159456" y="149577"/>
                  <a:pt x="62089" y="117122"/>
                  <a:pt x="0" y="110067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rgbClr val="4EDD4B"/>
                </a:gs>
                <a:gs pos="48000">
                  <a:srgbClr val="80D87E"/>
                </a:gs>
                <a:gs pos="100000">
                  <a:srgbClr val="8CE697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32" name="Freihandform 31"/>
          <p:cNvSpPr/>
          <p:nvPr/>
        </p:nvSpPr>
        <p:spPr>
          <a:xfrm>
            <a:off x="3229467" y="3361614"/>
            <a:ext cx="50188" cy="330200"/>
          </a:xfrm>
          <a:custGeom>
            <a:avLst/>
            <a:gdLst>
              <a:gd name="connsiteX0" fmla="*/ 861518 w 861518"/>
              <a:gd name="connsiteY0" fmla="*/ 21166 h 42452"/>
              <a:gd name="connsiteX1" fmla="*/ 395851 w 861518"/>
              <a:gd name="connsiteY1" fmla="*/ 42333 h 42452"/>
              <a:gd name="connsiteX2" fmla="*/ 40251 w 861518"/>
              <a:gd name="connsiteY2" fmla="*/ 12700 h 42452"/>
              <a:gd name="connsiteX3" fmla="*/ 23318 w 861518"/>
              <a:gd name="connsiteY3" fmla="*/ 0 h 42452"/>
              <a:gd name="connsiteX0" fmla="*/ 821267 w 821267"/>
              <a:gd name="connsiteY0" fmla="*/ 8466 h 29752"/>
              <a:gd name="connsiteX1" fmla="*/ 355600 w 821267"/>
              <a:gd name="connsiteY1" fmla="*/ 29633 h 29752"/>
              <a:gd name="connsiteX2" fmla="*/ 0 w 821267"/>
              <a:gd name="connsiteY2" fmla="*/ 0 h 29752"/>
              <a:gd name="connsiteX0" fmla="*/ 762000 w 762000"/>
              <a:gd name="connsiteY0" fmla="*/ 241299 h 277841"/>
              <a:gd name="connsiteX1" fmla="*/ 296333 w 762000"/>
              <a:gd name="connsiteY1" fmla="*/ 262466 h 277841"/>
              <a:gd name="connsiteX2" fmla="*/ 0 w 762000"/>
              <a:gd name="connsiteY2" fmla="*/ 0 h 277841"/>
              <a:gd name="connsiteX0" fmla="*/ 414867 w 414867"/>
              <a:gd name="connsiteY0" fmla="*/ 325966 h 328964"/>
              <a:gd name="connsiteX1" fmla="*/ 296333 w 414867"/>
              <a:gd name="connsiteY1" fmla="*/ 262466 h 328964"/>
              <a:gd name="connsiteX2" fmla="*/ 0 w 414867"/>
              <a:gd name="connsiteY2" fmla="*/ 0 h 328964"/>
              <a:gd name="connsiteX0" fmla="*/ 414867 w 432069"/>
              <a:gd name="connsiteY0" fmla="*/ 325966 h 326548"/>
              <a:gd name="connsiteX1" fmla="*/ 419100 w 432069"/>
              <a:gd name="connsiteY1" fmla="*/ 126999 h 326548"/>
              <a:gd name="connsiteX2" fmla="*/ 0 w 432069"/>
              <a:gd name="connsiteY2" fmla="*/ 0 h 326548"/>
              <a:gd name="connsiteX0" fmla="*/ 427567 w 433379"/>
              <a:gd name="connsiteY0" fmla="*/ 419099 h 419494"/>
              <a:gd name="connsiteX1" fmla="*/ 419100 w 433379"/>
              <a:gd name="connsiteY1" fmla="*/ 126999 h 419494"/>
              <a:gd name="connsiteX2" fmla="*/ 0 w 433379"/>
              <a:gd name="connsiteY2" fmla="*/ 0 h 419494"/>
              <a:gd name="connsiteX0" fmla="*/ 427567 w 457500"/>
              <a:gd name="connsiteY0" fmla="*/ 419099 h 419440"/>
              <a:gd name="connsiteX1" fmla="*/ 444500 w 457500"/>
              <a:gd name="connsiteY1" fmla="*/ 88899 h 419440"/>
              <a:gd name="connsiteX2" fmla="*/ 0 w 457500"/>
              <a:gd name="connsiteY2" fmla="*/ 0 h 419440"/>
              <a:gd name="connsiteX0" fmla="*/ 427567 w 462575"/>
              <a:gd name="connsiteY0" fmla="*/ 419099 h 419099"/>
              <a:gd name="connsiteX1" fmla="*/ 444500 w 462575"/>
              <a:gd name="connsiteY1" fmla="*/ 88899 h 419099"/>
              <a:gd name="connsiteX2" fmla="*/ 0 w 462575"/>
              <a:gd name="connsiteY2" fmla="*/ 0 h 419099"/>
              <a:gd name="connsiteX0" fmla="*/ 427567 w 444658"/>
              <a:gd name="connsiteY0" fmla="*/ 419099 h 419099"/>
              <a:gd name="connsiteX1" fmla="*/ 444500 w 444658"/>
              <a:gd name="connsiteY1" fmla="*/ 88899 h 419099"/>
              <a:gd name="connsiteX2" fmla="*/ 0 w 444658"/>
              <a:gd name="connsiteY2" fmla="*/ 0 h 419099"/>
              <a:gd name="connsiteX0" fmla="*/ 33255 w 50188"/>
              <a:gd name="connsiteY0" fmla="*/ 330200 h 330200"/>
              <a:gd name="connsiteX1" fmla="*/ 50188 w 50188"/>
              <a:gd name="connsiteY1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188" h="330200">
                <a:moveTo>
                  <a:pt x="33255" y="330200"/>
                </a:moveTo>
                <a:cubicBezTo>
                  <a:pt x="-46473" y="134056"/>
                  <a:pt x="41016" y="78316"/>
                  <a:pt x="50188" y="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rgbClr val="4EDD4B"/>
                </a:gs>
                <a:gs pos="48000">
                  <a:srgbClr val="80D87E"/>
                </a:gs>
                <a:gs pos="100000">
                  <a:srgbClr val="8CE697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33" name="Freihandform 32"/>
          <p:cNvSpPr/>
          <p:nvPr/>
        </p:nvSpPr>
        <p:spPr>
          <a:xfrm>
            <a:off x="3745322" y="3471679"/>
            <a:ext cx="440267" cy="122767"/>
          </a:xfrm>
          <a:custGeom>
            <a:avLst/>
            <a:gdLst>
              <a:gd name="connsiteX0" fmla="*/ 861518 w 861518"/>
              <a:gd name="connsiteY0" fmla="*/ 21166 h 42452"/>
              <a:gd name="connsiteX1" fmla="*/ 395851 w 861518"/>
              <a:gd name="connsiteY1" fmla="*/ 42333 h 42452"/>
              <a:gd name="connsiteX2" fmla="*/ 40251 w 861518"/>
              <a:gd name="connsiteY2" fmla="*/ 12700 h 42452"/>
              <a:gd name="connsiteX3" fmla="*/ 23318 w 861518"/>
              <a:gd name="connsiteY3" fmla="*/ 0 h 42452"/>
              <a:gd name="connsiteX0" fmla="*/ 821267 w 821267"/>
              <a:gd name="connsiteY0" fmla="*/ 8466 h 29752"/>
              <a:gd name="connsiteX1" fmla="*/ 355600 w 821267"/>
              <a:gd name="connsiteY1" fmla="*/ 29633 h 29752"/>
              <a:gd name="connsiteX2" fmla="*/ 0 w 821267"/>
              <a:gd name="connsiteY2" fmla="*/ 0 h 29752"/>
              <a:gd name="connsiteX0" fmla="*/ 762000 w 762000"/>
              <a:gd name="connsiteY0" fmla="*/ 241299 h 277841"/>
              <a:gd name="connsiteX1" fmla="*/ 296333 w 762000"/>
              <a:gd name="connsiteY1" fmla="*/ 262466 h 277841"/>
              <a:gd name="connsiteX2" fmla="*/ 0 w 762000"/>
              <a:gd name="connsiteY2" fmla="*/ 0 h 277841"/>
              <a:gd name="connsiteX0" fmla="*/ 465667 w 465667"/>
              <a:gd name="connsiteY0" fmla="*/ 0 h 36542"/>
              <a:gd name="connsiteX1" fmla="*/ 0 w 465667"/>
              <a:gd name="connsiteY1" fmla="*/ 21167 h 36542"/>
              <a:gd name="connsiteX0" fmla="*/ 452967 w 452967"/>
              <a:gd name="connsiteY0" fmla="*/ 0 h 89276"/>
              <a:gd name="connsiteX1" fmla="*/ 0 w 452967"/>
              <a:gd name="connsiteY1" fmla="*/ 80434 h 89276"/>
              <a:gd name="connsiteX0" fmla="*/ 452967 w 452967"/>
              <a:gd name="connsiteY0" fmla="*/ 0 h 80434"/>
              <a:gd name="connsiteX1" fmla="*/ 0 w 452967"/>
              <a:gd name="connsiteY1" fmla="*/ 80434 h 80434"/>
              <a:gd name="connsiteX0" fmla="*/ 440267 w 440267"/>
              <a:gd name="connsiteY0" fmla="*/ 0 h 122767"/>
              <a:gd name="connsiteX1" fmla="*/ 0 w 440267"/>
              <a:gd name="connsiteY1" fmla="*/ 122767 h 122767"/>
              <a:gd name="connsiteX0" fmla="*/ 440267 w 440267"/>
              <a:gd name="connsiteY0" fmla="*/ 0 h 122767"/>
              <a:gd name="connsiteX1" fmla="*/ 0 w 440267"/>
              <a:gd name="connsiteY1" fmla="*/ 122767 h 12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0267" h="122767">
                <a:moveTo>
                  <a:pt x="440267" y="0"/>
                </a:moveTo>
                <a:cubicBezTo>
                  <a:pt x="267406" y="36689"/>
                  <a:pt x="198967" y="69850"/>
                  <a:pt x="0" y="122767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rgbClr val="4EDD4B"/>
                </a:gs>
                <a:gs pos="48000">
                  <a:srgbClr val="80D87E"/>
                </a:gs>
                <a:gs pos="100000">
                  <a:srgbClr val="8CE697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2619155" y="4573476"/>
            <a:ext cx="216000" cy="216000"/>
          </a:xfrm>
          <a:prstGeom prst="ellipse">
            <a:avLst/>
          </a:prstGeom>
          <a:gradFill>
            <a:gsLst>
              <a:gs pos="0">
                <a:srgbClr val="80D87E"/>
              </a:gs>
              <a:gs pos="100000">
                <a:srgbClr val="8CE697"/>
              </a:gs>
            </a:gsLst>
          </a:gradFill>
          <a:ln>
            <a:solidFill>
              <a:srgbClr val="80D87E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35" name="Freihandform 34"/>
          <p:cNvSpPr/>
          <p:nvPr/>
        </p:nvSpPr>
        <p:spPr>
          <a:xfrm>
            <a:off x="3229467" y="3935137"/>
            <a:ext cx="228600" cy="287867"/>
          </a:xfrm>
          <a:custGeom>
            <a:avLst/>
            <a:gdLst>
              <a:gd name="connsiteX0" fmla="*/ 861518 w 861518"/>
              <a:gd name="connsiteY0" fmla="*/ 21166 h 42452"/>
              <a:gd name="connsiteX1" fmla="*/ 395851 w 861518"/>
              <a:gd name="connsiteY1" fmla="*/ 42333 h 42452"/>
              <a:gd name="connsiteX2" fmla="*/ 40251 w 861518"/>
              <a:gd name="connsiteY2" fmla="*/ 12700 h 42452"/>
              <a:gd name="connsiteX3" fmla="*/ 23318 w 861518"/>
              <a:gd name="connsiteY3" fmla="*/ 0 h 42452"/>
              <a:gd name="connsiteX0" fmla="*/ 821267 w 821267"/>
              <a:gd name="connsiteY0" fmla="*/ 8466 h 29752"/>
              <a:gd name="connsiteX1" fmla="*/ 355600 w 821267"/>
              <a:gd name="connsiteY1" fmla="*/ 29633 h 29752"/>
              <a:gd name="connsiteX2" fmla="*/ 0 w 821267"/>
              <a:gd name="connsiteY2" fmla="*/ 0 h 29752"/>
              <a:gd name="connsiteX0" fmla="*/ 762000 w 762000"/>
              <a:gd name="connsiteY0" fmla="*/ 241299 h 277841"/>
              <a:gd name="connsiteX1" fmla="*/ 296333 w 762000"/>
              <a:gd name="connsiteY1" fmla="*/ 262466 h 277841"/>
              <a:gd name="connsiteX2" fmla="*/ 0 w 762000"/>
              <a:gd name="connsiteY2" fmla="*/ 0 h 277841"/>
              <a:gd name="connsiteX0" fmla="*/ 465667 w 465667"/>
              <a:gd name="connsiteY0" fmla="*/ 0 h 36542"/>
              <a:gd name="connsiteX1" fmla="*/ 0 w 465667"/>
              <a:gd name="connsiteY1" fmla="*/ 21167 h 36542"/>
              <a:gd name="connsiteX0" fmla="*/ 452967 w 452967"/>
              <a:gd name="connsiteY0" fmla="*/ 0 h 89276"/>
              <a:gd name="connsiteX1" fmla="*/ 0 w 452967"/>
              <a:gd name="connsiteY1" fmla="*/ 80434 h 89276"/>
              <a:gd name="connsiteX0" fmla="*/ 452967 w 452967"/>
              <a:gd name="connsiteY0" fmla="*/ 0 h 80434"/>
              <a:gd name="connsiteX1" fmla="*/ 0 w 452967"/>
              <a:gd name="connsiteY1" fmla="*/ 80434 h 80434"/>
              <a:gd name="connsiteX0" fmla="*/ 440267 w 440267"/>
              <a:gd name="connsiteY0" fmla="*/ 0 h 122767"/>
              <a:gd name="connsiteX1" fmla="*/ 0 w 440267"/>
              <a:gd name="connsiteY1" fmla="*/ 122767 h 122767"/>
              <a:gd name="connsiteX0" fmla="*/ 440267 w 440267"/>
              <a:gd name="connsiteY0" fmla="*/ 0 h 122767"/>
              <a:gd name="connsiteX1" fmla="*/ 0 w 440267"/>
              <a:gd name="connsiteY1" fmla="*/ 122767 h 122767"/>
              <a:gd name="connsiteX0" fmla="*/ 228600 w 228600"/>
              <a:gd name="connsiteY0" fmla="*/ 0 h 287867"/>
              <a:gd name="connsiteX1" fmla="*/ 0 w 228600"/>
              <a:gd name="connsiteY1" fmla="*/ 287867 h 287867"/>
              <a:gd name="connsiteX0" fmla="*/ 228600 w 228600"/>
              <a:gd name="connsiteY0" fmla="*/ 0 h 287867"/>
              <a:gd name="connsiteX1" fmla="*/ 0 w 228600"/>
              <a:gd name="connsiteY1" fmla="*/ 287867 h 287867"/>
              <a:gd name="connsiteX0" fmla="*/ 228600 w 228600"/>
              <a:gd name="connsiteY0" fmla="*/ 0 h 287867"/>
              <a:gd name="connsiteX1" fmla="*/ 0 w 228600"/>
              <a:gd name="connsiteY1" fmla="*/ 287867 h 287867"/>
              <a:gd name="connsiteX0" fmla="*/ 228600 w 228600"/>
              <a:gd name="connsiteY0" fmla="*/ 0 h 287867"/>
              <a:gd name="connsiteX1" fmla="*/ 0 w 228600"/>
              <a:gd name="connsiteY1" fmla="*/ 287867 h 28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8600" h="287867">
                <a:moveTo>
                  <a:pt x="228600" y="0"/>
                </a:moveTo>
                <a:cubicBezTo>
                  <a:pt x="98072" y="62089"/>
                  <a:pt x="38100" y="201084"/>
                  <a:pt x="0" y="287867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rgbClr val="4EDD4B"/>
                </a:gs>
                <a:gs pos="48000">
                  <a:srgbClr val="80D87E"/>
                </a:gs>
                <a:gs pos="100000">
                  <a:srgbClr val="8CE697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37" name="Freihandform 36"/>
          <p:cNvSpPr/>
          <p:nvPr/>
        </p:nvSpPr>
        <p:spPr>
          <a:xfrm>
            <a:off x="4829175" y="4352925"/>
            <a:ext cx="1173163" cy="328613"/>
          </a:xfrm>
          <a:custGeom>
            <a:avLst/>
            <a:gdLst>
              <a:gd name="connsiteX0" fmla="*/ 861518 w 861518"/>
              <a:gd name="connsiteY0" fmla="*/ 21166 h 42452"/>
              <a:gd name="connsiteX1" fmla="*/ 395851 w 861518"/>
              <a:gd name="connsiteY1" fmla="*/ 42333 h 42452"/>
              <a:gd name="connsiteX2" fmla="*/ 40251 w 861518"/>
              <a:gd name="connsiteY2" fmla="*/ 12700 h 42452"/>
              <a:gd name="connsiteX3" fmla="*/ 23318 w 861518"/>
              <a:gd name="connsiteY3" fmla="*/ 0 h 42452"/>
              <a:gd name="connsiteX0" fmla="*/ 821267 w 821267"/>
              <a:gd name="connsiteY0" fmla="*/ 8466 h 29752"/>
              <a:gd name="connsiteX1" fmla="*/ 355600 w 821267"/>
              <a:gd name="connsiteY1" fmla="*/ 29633 h 29752"/>
              <a:gd name="connsiteX2" fmla="*/ 0 w 821267"/>
              <a:gd name="connsiteY2" fmla="*/ 0 h 29752"/>
              <a:gd name="connsiteX0" fmla="*/ 1490134 w 1490134"/>
              <a:gd name="connsiteY0" fmla="*/ 198966 h 199580"/>
              <a:gd name="connsiteX1" fmla="*/ 355600 w 1490134"/>
              <a:gd name="connsiteY1" fmla="*/ 29633 h 199580"/>
              <a:gd name="connsiteX2" fmla="*/ 0 w 1490134"/>
              <a:gd name="connsiteY2" fmla="*/ 0 h 199580"/>
              <a:gd name="connsiteX0" fmla="*/ 1490134 w 1490134"/>
              <a:gd name="connsiteY0" fmla="*/ 198966 h 200483"/>
              <a:gd name="connsiteX1" fmla="*/ 800100 w 1490134"/>
              <a:gd name="connsiteY1" fmla="*/ 122766 h 200483"/>
              <a:gd name="connsiteX2" fmla="*/ 0 w 1490134"/>
              <a:gd name="connsiteY2" fmla="*/ 0 h 200483"/>
              <a:gd name="connsiteX0" fmla="*/ 1299634 w 1299634"/>
              <a:gd name="connsiteY0" fmla="*/ 444500 h 448022"/>
              <a:gd name="connsiteX1" fmla="*/ 609600 w 1299634"/>
              <a:gd name="connsiteY1" fmla="*/ 368300 h 448022"/>
              <a:gd name="connsiteX2" fmla="*/ 0 w 1299634"/>
              <a:gd name="connsiteY2" fmla="*/ 0 h 448022"/>
              <a:gd name="connsiteX0" fmla="*/ 1299634 w 1299634"/>
              <a:gd name="connsiteY0" fmla="*/ 444500 h 448022"/>
              <a:gd name="connsiteX1" fmla="*/ 609600 w 1299634"/>
              <a:gd name="connsiteY1" fmla="*/ 368300 h 448022"/>
              <a:gd name="connsiteX2" fmla="*/ 0 w 1299634"/>
              <a:gd name="connsiteY2" fmla="*/ 0 h 448022"/>
              <a:gd name="connsiteX0" fmla="*/ 1172634 w 1172634"/>
              <a:gd name="connsiteY0" fmla="*/ 325967 h 328167"/>
              <a:gd name="connsiteX1" fmla="*/ 482600 w 1172634"/>
              <a:gd name="connsiteY1" fmla="*/ 249767 h 328167"/>
              <a:gd name="connsiteX2" fmla="*/ 0 w 1172634"/>
              <a:gd name="connsiteY2" fmla="*/ 0 h 328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2634" h="328167">
                <a:moveTo>
                  <a:pt x="1172634" y="325967"/>
                </a:moveTo>
                <a:cubicBezTo>
                  <a:pt x="1008239" y="337256"/>
                  <a:pt x="678039" y="304095"/>
                  <a:pt x="482600" y="249767"/>
                </a:cubicBezTo>
                <a:cubicBezTo>
                  <a:pt x="287161" y="195439"/>
                  <a:pt x="129822" y="87488"/>
                  <a:pt x="0" y="0"/>
                </a:cubicBezTo>
              </a:path>
            </a:pathLst>
          </a:custGeom>
          <a:noFill/>
          <a:ln w="38100">
            <a:solidFill>
              <a:srgbClr val="ED5C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36" name="Ellipse 35"/>
          <p:cNvSpPr/>
          <p:nvPr/>
        </p:nvSpPr>
        <p:spPr>
          <a:xfrm>
            <a:off x="5234330" y="4497376"/>
            <a:ext cx="216000" cy="216000"/>
          </a:xfrm>
          <a:prstGeom prst="ellipse">
            <a:avLst/>
          </a:prstGeom>
          <a:gradFill>
            <a:gsLst>
              <a:gs pos="0">
                <a:srgbClr val="FF0000"/>
              </a:gs>
              <a:gs pos="100000">
                <a:srgbClr val="ED5C51"/>
              </a:gs>
            </a:gsLst>
          </a:gradFill>
          <a:ln>
            <a:solidFill>
              <a:srgbClr val="ED5C51"/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9" name="Textfeld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32102" y="5582929"/>
            <a:ext cx="4560351" cy="307777"/>
          </a:xfrm>
          <a:prstGeom prst="rect">
            <a:avLst/>
          </a:prstGeom>
          <a:blipFill rotWithShape="0">
            <a:blip r:embed="rId3"/>
            <a:stretch>
              <a:fillRect l="-401" t="-26000" r="-134" b="-38000"/>
            </a:stretch>
          </a:blipFill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>
                <a:noFill/>
                <a:ea typeface="MS PGothic" pitchFamily="34" charset="-128"/>
              </a:rPr>
              <a:t> 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feld 23"/>
          <p:cNvSpPr txBox="1"/>
          <p:nvPr/>
        </p:nvSpPr>
        <p:spPr>
          <a:xfrm>
            <a:off x="323528" y="18864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LacZ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-Algorithmus | Die Nadel im Heuhaufen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94BE07-EA13-4ECC-A8A2-9C64B35061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4A91-E9BE-429C-94A5-E35581B80A83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96813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1.11111E-6 L 0.02657 -0.00995 L -0.04652 -0.00787 L -0.01927 -0.00787 L -0.06336 -0.01412 C -0.07135 -0.02685 -0.01701 -0.02408 -0.06701 -0.07616 C -0.07812 -0.08588 -0.06198 -0.08588 -0.05781 -0.08495 C -0.05243 -0.0831 -0.04288 -0.0787 -0.03559 -0.08148 L -0.0276 -0.08449 C -0.02586 -0.0831 -0.0335 -0.08449 -0.03298 -0.08009 C -0.03298 -0.07732 -0.02204 -0.0956 -0.02083 -0.0912 C -0.01875 -0.08866 -0.00573 -0.07176 0.03507 -0.1044 C 0.05296 -0.12384 0.04618 -0.06898 0.05452 -0.06065 C 0.0566 -0.07176 0.06025 -0.08009 0.06389 -0.09005 C 0.06164 -0.08588 0.06025 -0.08009 0.05834 -0.07616 C 0.0625 -0.08449 0.06615 -0.09445 0.07066 -0.10301 C 0.06754 -0.09583 0.06459 -0.08866 0.06164 -0.08148 L 0.07778 -0.11111 C 0.07778 -0.11968 0.06702 -0.12245 0.0625 -0.13079 C 0.05886 -0.13658 0.0566 -0.14583 0.05521 -0.15301 C 0.05417 -0.15995 0.05625 -0.17176 0.05521 -0.17361 C 0.05452 -0.17639 0.05521 -0.16158 0.05452 -0.15995 C 0.05382 -0.15787 0.05625 -0.18125 0.05955 -0.18611 C 0.05903 -0.18796 0.06615 -0.20301 0.06459 -0.19954 C 0.0632 -0.19745 0.05955 -0.18426 0.05677 -0.17847 C 0.05487 -0.17338 0.05643 -0.1669 0.05487 -0.16458 C 0.05382 -0.16227 0.07917 -0.19329 0.1066 -0.18935 C 0.12205 -0.18796 0.15174 -0.18704 0.13924 -0.16505 L 0.12466 -0.15995 C 0.12379 -0.1581 0.14636 -0.17408 0.15174 -0.17083 C 0.1566 -0.1706 0.13612 -0.16458 0.13021 -0.16204 C 0.13612 -0.16528 0.15122 -0.17361 0.15747 -0.17338 C 0.16198 -0.17014 0.15174 -0.14375 0.17292 -0.12986 " pathEditMode="relative" rAng="0" ptsTypes="AAAAAAAAAAAAAAAAAAAAAAAAAAAAAAAAA">
                                      <p:cBhvr>
                                        <p:cTn id="6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-10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0047 L 0.03438 0.01041 C 0.04514 0.00833 0.00625 0.01597 0.01979 0.00509 C 0.02431 2.22222E-6 0.00851 0.01805 0.02552 0.0081 C 0.03281 0.00463 -0.01684 0.00741 -0.00104 -0.00301 C 0.00156 -0.00834 -0.00833 0.01273 0.01268 0.00416 C 0.02101 0.00185 -0.03889 0.00046 -0.02014 -0.0088 C -0.01892 -0.01343 -0.01684 0.00926 0.0066 0.00185 C 0.01979 -0.00023 -0.02864 0.00463 -0.00972 -0.0044 C -0.00364 -0.00857 -0.02864 -0.00533 -0.0316 -0.01621 C -0.02673 -0.02084 -0.02396 0.00555 0.00191 -0.00023 C 0.01476 -0.0007 0.02552 0.01504 0.04653 0.00671 C 0.05851 0.00347 0.0066 0.01412 0.01962 0.00486 C 0.02327 -0.00047 0.04184 0.02176 0.05851 0.01273 C 0.06858 0.01018 0.04011 0.02291 0.05174 0.01273 C 0.05365 0.00879 -0.01562 0.01041 -0.0033 0.00023 C -0.00503 -0.00556 -0.00677 0.01111 0.01372 0.00301 C 0.02552 -0.0007 -0.04531 -0.00347 -0.02673 -0.01158 C -0.02135 -0.01759 -0.04045 -0.01829 -0.04253 -0.02662 C -0.03854 -0.03056 -0.0434 -0.01644 -0.02153 -0.0088 " pathEditMode="relative" rAng="0" ptsTypes="AAAAAAAAAAAAAAAAAAAA">
                                      <p:cBhvr>
                                        <p:cTn id="26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100263"/>
            <a:ext cx="2460625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 txBox="1">
            <a:spLocks/>
          </p:cNvSpPr>
          <p:nvPr/>
        </p:nvSpPr>
        <p:spPr bwMode="auto">
          <a:xfrm>
            <a:off x="3316288" y="1811338"/>
            <a:ext cx="5407025" cy="357187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►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Diffusion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ist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netto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ungerichtet</a:t>
            </a:r>
            <a:endParaRPr lang="en-US" sz="1600" dirty="0" smtClean="0">
              <a:solidFill>
                <a:srgbClr val="1F497D"/>
              </a:solidFill>
              <a:effectLst>
                <a:outerShdw blurRad="88900" dist="38100" dir="2700000" algn="tl" rotWithShape="0">
                  <a:srgbClr val="1F497D">
                    <a:lumMod val="75000"/>
                    <a:alpha val="69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► 	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daher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schlecht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zum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gerichteten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Suchen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größerer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	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Distanzen</a:t>
            </a:r>
            <a:endParaRPr lang="en-US" sz="1600" dirty="0" smtClean="0">
              <a:solidFill>
                <a:srgbClr val="1F497D"/>
              </a:solidFill>
              <a:effectLst>
                <a:outerShdw blurRad="88900" dist="38100" dir="2700000" algn="tl" rotWithShape="0">
                  <a:srgbClr val="1F497D">
                    <a:lumMod val="75000"/>
                    <a:alpha val="69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►	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Lösung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Dissoziation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von des Repressors von DNA</a:t>
            </a:r>
          </a:p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1600" dirty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►	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Überbrückung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größerer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Distanzen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durch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schnellere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	Diffusion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im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dreidimensionalen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Raum</a:t>
            </a:r>
            <a:endParaRPr lang="en-US" sz="1600" dirty="0" smtClean="0">
              <a:solidFill>
                <a:srgbClr val="1F497D"/>
              </a:solidFill>
              <a:effectLst>
                <a:outerShdw blurRad="88900" dist="38100" dir="2700000" algn="tl" rotWithShape="0">
                  <a:srgbClr val="1F497D">
                    <a:lumMod val="75000"/>
                    <a:alpha val="69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►</a:t>
            </a:r>
            <a:r>
              <a:rPr lang="en-US" sz="1600" dirty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Reassoziation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mit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DNA </a:t>
            </a:r>
          </a:p>
          <a:p>
            <a:pPr algn="l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►</a:t>
            </a:r>
            <a:r>
              <a:rPr lang="en-US" sz="1600" dirty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lokale</a:t>
            </a:r>
            <a:r>
              <a:rPr lang="en-US" sz="1600" dirty="0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 smtClean="0">
                <a:solidFill>
                  <a:srgbClr val="1F497D"/>
                </a:solidFill>
                <a:effectLst>
                  <a:outerShdw blurRad="88900" dist="38100" dir="2700000" algn="tl" rotWithShape="0">
                    <a:srgbClr val="1F497D">
                      <a:lumMod val="75000"/>
                      <a:alpha val="69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Suche</a:t>
            </a:r>
            <a:endParaRPr lang="en-US" sz="1600" dirty="0" smtClean="0">
              <a:solidFill>
                <a:srgbClr val="1F497D"/>
              </a:solidFill>
              <a:effectLst>
                <a:outerShdw blurRad="88900" dist="38100" dir="2700000" algn="tl" rotWithShape="0">
                  <a:srgbClr val="1F497D">
                    <a:lumMod val="75000"/>
                    <a:alpha val="69000"/>
                  </a:srgbClr>
                </a:outerShdw>
              </a:effectLst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323528" y="18864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LacZ</a:t>
            </a: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-Algorithmus | Die Nadel im Heuhaufen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37BCAC-F8A2-43C5-BA77-AA1C89BE22C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24A91-E9BE-429C-94A5-E35581B80A8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13395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Bildschirmpräsentation (4:3)</PresentationFormat>
  <Paragraphs>128</Paragraphs>
  <Slides>22</Slides>
  <Notes>10</Notes>
  <HiddenSlides>1</HiddenSlides>
  <MMClips>9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4" baseType="lpstr">
      <vt:lpstr>Larissa</vt:lpstr>
      <vt:lpstr>Office Theme</vt:lpstr>
      <vt:lpstr>AG 6 - Biophysik und  Biophysikalische Chemie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Herkömmliche Fluoreszenzmikroskopie</vt:lpstr>
      <vt:lpstr>Lichtblattmikroskopie (SPIM)</vt:lpstr>
      <vt:lpstr>Lichtblattmikroskopie (SPIM)</vt:lpstr>
      <vt:lpstr>Embryogenese von Drosophila</vt:lpstr>
      <vt:lpstr>PowerPoint-Präsentation</vt:lpstr>
      <vt:lpstr>Vielen Dank für Eure Aufmerksamkeit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</dc:creator>
  <cp:lastModifiedBy>Martin</cp:lastModifiedBy>
  <cp:revision>34</cp:revision>
  <dcterms:created xsi:type="dcterms:W3CDTF">2014-04-03T09:18:19Z</dcterms:created>
  <dcterms:modified xsi:type="dcterms:W3CDTF">2014-04-04T10:13:54Z</dcterms:modified>
</cp:coreProperties>
</file>